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782" r:id="rId5"/>
    <p:sldId id="1724" r:id="rId6"/>
    <p:sldId id="1783" r:id="rId7"/>
    <p:sldId id="1997" r:id="rId8"/>
    <p:sldId id="2099" r:id="rId9"/>
    <p:sldId id="2274" r:id="rId10"/>
    <p:sldId id="2323" r:id="rId11"/>
    <p:sldId id="2324" r:id="rId12"/>
    <p:sldId id="2325" r:id="rId13"/>
    <p:sldId id="2295" r:id="rId14"/>
    <p:sldId id="2296" r:id="rId15"/>
    <p:sldId id="2297" r:id="rId16"/>
    <p:sldId id="2298" r:id="rId17"/>
    <p:sldId id="2299" r:id="rId18"/>
    <p:sldId id="2300" r:id="rId19"/>
    <p:sldId id="2301" r:id="rId20"/>
    <p:sldId id="2302" r:id="rId21"/>
    <p:sldId id="2303" r:id="rId22"/>
    <p:sldId id="2320" r:id="rId23"/>
    <p:sldId id="2321" r:id="rId24"/>
    <p:sldId id="2322" r:id="rId25"/>
    <p:sldId id="2319" r:id="rId26"/>
    <p:sldId id="2304" r:id="rId27"/>
    <p:sldId id="2305" r:id="rId28"/>
    <p:sldId id="2306" r:id="rId29"/>
    <p:sldId id="2307" r:id="rId30"/>
    <p:sldId id="2308" r:id="rId31"/>
    <p:sldId id="2309" r:id="rId32"/>
    <p:sldId id="2310" r:id="rId33"/>
    <p:sldId id="2313" r:id="rId34"/>
    <p:sldId id="2314" r:id="rId35"/>
    <p:sldId id="2315" r:id="rId36"/>
    <p:sldId id="2316" r:id="rId37"/>
    <p:sldId id="2317" r:id="rId38"/>
    <p:sldId id="2318" r:id="rId39"/>
    <p:sldId id="1792" r:id="rId40"/>
    <p:sldId id="1793" r:id="rId41"/>
    <p:sldId id="2100" r:id="rId42"/>
    <p:sldId id="2101" r:id="rId43"/>
    <p:sldId id="2276" r:id="rId44"/>
    <p:sldId id="2275" r:id="rId45"/>
    <p:sldId id="2277" r:id="rId46"/>
    <p:sldId id="2278" r:id="rId47"/>
    <p:sldId id="2279" r:id="rId48"/>
    <p:sldId id="2280" r:id="rId49"/>
    <p:sldId id="2281" r:id="rId50"/>
    <p:sldId id="2282" r:id="rId51"/>
    <p:sldId id="2283" r:id="rId52"/>
    <p:sldId id="2284" r:id="rId53"/>
    <p:sldId id="2288" r:id="rId54"/>
    <p:sldId id="2294" r:id="rId55"/>
    <p:sldId id="2285" r:id="rId56"/>
    <p:sldId id="2286" r:id="rId57"/>
    <p:sldId id="2287" r:id="rId58"/>
    <p:sldId id="2289" r:id="rId59"/>
    <p:sldId id="2290" r:id="rId60"/>
    <p:sldId id="2291" r:id="rId61"/>
    <p:sldId id="2292" r:id="rId62"/>
    <p:sldId id="2293" r:id="rId63"/>
    <p:sldId id="1935" r:id="rId64"/>
    <p:sldId id="1918" r:id="rId65"/>
    <p:sldId id="2106" r:id="rId66"/>
    <p:sldId id="2326" r:id="rId67"/>
    <p:sldId id="2327" r:id="rId68"/>
    <p:sldId id="2268" r:id="rId69"/>
    <p:sldId id="2269" r:id="rId70"/>
    <p:sldId id="2270" r:id="rId71"/>
    <p:sldId id="2328" r:id="rId72"/>
    <p:sldId id="2271" r:id="rId73"/>
    <p:sldId id="2329" r:id="rId74"/>
    <p:sldId id="2330" r:id="rId75"/>
    <p:sldId id="2331" r:id="rId76"/>
    <p:sldId id="2332" r:id="rId77"/>
    <p:sldId id="2333" r:id="rId78"/>
    <p:sldId id="1936" r:id="rId79"/>
    <p:sldId id="2159" r:id="rId80"/>
    <p:sldId id="2334" r:id="rId81"/>
    <p:sldId id="2335" r:id="rId82"/>
    <p:sldId id="2273" r:id="rId83"/>
    <p:sldId id="2218" r:id="rId84"/>
    <p:sldId id="2219" r:id="rId85"/>
    <p:sldId id="2336" r:id="rId86"/>
    <p:sldId id="2243" r:id="rId87"/>
    <p:sldId id="2220" r:id="rId88"/>
    <p:sldId id="2337" r:id="rId89"/>
    <p:sldId id="2338" r:id="rId90"/>
    <p:sldId id="2339" r:id="rId91"/>
    <p:sldId id="2160" r:id="rId92"/>
    <p:sldId id="2175" r:id="rId93"/>
    <p:sldId id="2162" r:id="rId94"/>
    <p:sldId id="1786"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DCF1EC"/>
    <a:srgbClr val="F1F9F7"/>
    <a:srgbClr val="EAF6F3"/>
    <a:srgbClr val="F0F0F0"/>
    <a:srgbClr val="C6E6BD"/>
    <a:srgbClr val="B2E7E7"/>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7BAD6-B0B7-41CE-8681-8DE7ED8538CF}" v="30" dt="2025-05-04T15:36:46.02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C73727E4-2A77-4F9F-85D3-A39B66BC7A8C}"/>
    <pc:docChg chg="undo custSel addSld delSld modSld">
      <pc:chgData name="Yoel Kortick" userId="167978f5-7f40-4909-85d5-d4149554ad4e" providerId="ADAL" clId="{C73727E4-2A77-4F9F-85D3-A39B66BC7A8C}" dt="2025-03-09T15:58:14.384" v="2832" actId="20577"/>
      <pc:docMkLst>
        <pc:docMk/>
      </pc:docMkLst>
      <pc:sldChg chg="modSp mod">
        <pc:chgData name="Yoel Kortick" userId="167978f5-7f40-4909-85d5-d4149554ad4e" providerId="ADAL" clId="{C73727E4-2A77-4F9F-85D3-A39B66BC7A8C}" dt="2025-03-09T14:34:45.615" v="50" actId="255"/>
        <pc:sldMkLst>
          <pc:docMk/>
          <pc:sldMk cId="3267142644" sldId="1724"/>
        </pc:sldMkLst>
        <pc:spChg chg="mod">
          <ac:chgData name="Yoel Kortick" userId="167978f5-7f40-4909-85d5-d4149554ad4e" providerId="ADAL" clId="{C73727E4-2A77-4F9F-85D3-A39B66BC7A8C}" dt="2025-03-09T14:34:45.615" v="50" actId="255"/>
          <ac:spMkLst>
            <pc:docMk/>
            <pc:sldMk cId="3267142644" sldId="1724"/>
            <ac:spMk id="63" creationId="{2818E309-CE24-45E0-8F37-EFD6121F7540}"/>
          </ac:spMkLst>
        </pc:spChg>
      </pc:sldChg>
      <pc:sldChg chg="modSp add mod">
        <pc:chgData name="Yoel Kortick" userId="167978f5-7f40-4909-85d5-d4149554ad4e" providerId="ADAL" clId="{C73727E4-2A77-4F9F-85D3-A39B66BC7A8C}" dt="2025-03-09T14:33:48.919" v="14" actId="20577"/>
        <pc:sldMkLst>
          <pc:docMk/>
          <pc:sldMk cId="400715250" sldId="2218"/>
        </pc:sldMkLst>
        <pc:spChg chg="mod">
          <ac:chgData name="Yoel Kortick" userId="167978f5-7f40-4909-85d5-d4149554ad4e" providerId="ADAL" clId="{C73727E4-2A77-4F9F-85D3-A39B66BC7A8C}" dt="2025-03-09T14:33:48.919" v="14" actId="20577"/>
          <ac:spMkLst>
            <pc:docMk/>
            <pc:sldMk cId="400715250" sldId="2218"/>
            <ac:spMk id="3" creationId="{D610D275-DA72-2361-4DEC-792918DAEF56}"/>
          </ac:spMkLst>
        </pc:spChg>
      </pc:sldChg>
      <pc:sldChg chg="modSp add mod">
        <pc:chgData name="Yoel Kortick" userId="167978f5-7f40-4909-85d5-d4149554ad4e" providerId="ADAL" clId="{C73727E4-2A77-4F9F-85D3-A39B66BC7A8C}" dt="2025-03-09T15:53:14.811" v="2544" actId="6549"/>
        <pc:sldMkLst>
          <pc:docMk/>
          <pc:sldMk cId="3212390015" sldId="2219"/>
        </pc:sldMkLst>
        <pc:spChg chg="mod">
          <ac:chgData name="Yoel Kortick" userId="167978f5-7f40-4909-85d5-d4149554ad4e" providerId="ADAL" clId="{C73727E4-2A77-4F9F-85D3-A39B66BC7A8C}" dt="2025-03-09T14:34:01.509" v="29" actId="27636"/>
          <ac:spMkLst>
            <pc:docMk/>
            <pc:sldMk cId="3212390015" sldId="2219"/>
            <ac:spMk id="3" creationId="{75080936-B818-75BC-5FE9-F1E40FDFCB31}"/>
          </ac:spMkLst>
        </pc:spChg>
        <pc:spChg chg="mod">
          <ac:chgData name="Yoel Kortick" userId="167978f5-7f40-4909-85d5-d4149554ad4e" providerId="ADAL" clId="{C73727E4-2A77-4F9F-85D3-A39B66BC7A8C}" dt="2025-03-09T15:53:14.811" v="2544" actId="6549"/>
          <ac:spMkLst>
            <pc:docMk/>
            <pc:sldMk cId="3212390015" sldId="2219"/>
            <ac:spMk id="10" creationId="{567CA260-7A6D-488B-07FD-5B2FACF244A4}"/>
          </ac:spMkLst>
        </pc:spChg>
      </pc:sldChg>
      <pc:sldChg chg="modSp add mod">
        <pc:chgData name="Yoel Kortick" userId="167978f5-7f40-4909-85d5-d4149554ad4e" providerId="ADAL" clId="{C73727E4-2A77-4F9F-85D3-A39B66BC7A8C}" dt="2025-03-09T15:55:00.719" v="2720" actId="255"/>
        <pc:sldMkLst>
          <pc:docMk/>
          <pc:sldMk cId="2450771870" sldId="2220"/>
        </pc:sldMkLst>
        <pc:spChg chg="mod">
          <ac:chgData name="Yoel Kortick" userId="167978f5-7f40-4909-85d5-d4149554ad4e" providerId="ADAL" clId="{C73727E4-2A77-4F9F-85D3-A39B66BC7A8C}" dt="2025-03-09T15:55:00.719" v="2720" actId="255"/>
          <ac:spMkLst>
            <pc:docMk/>
            <pc:sldMk cId="2450771870" sldId="2220"/>
            <ac:spMk id="10" creationId="{7962D87A-6AD4-A4CB-FB83-E3334ADDF1E0}"/>
          </ac:spMkLst>
        </pc:spChg>
      </pc:sldChg>
      <pc:sldChg chg="addSp modSp add mod">
        <pc:chgData name="Yoel Kortick" userId="167978f5-7f40-4909-85d5-d4149554ad4e" providerId="ADAL" clId="{C73727E4-2A77-4F9F-85D3-A39B66BC7A8C}" dt="2025-03-09T15:07:10.069" v="1099" actId="208"/>
        <pc:sldMkLst>
          <pc:docMk/>
          <pc:sldMk cId="2001115990" sldId="2221"/>
        </pc:sldMkLst>
      </pc:sldChg>
      <pc:sldChg chg="addSp modSp add mod">
        <pc:chgData name="Yoel Kortick" userId="167978f5-7f40-4909-85d5-d4149554ad4e" providerId="ADAL" clId="{C73727E4-2A77-4F9F-85D3-A39B66BC7A8C}" dt="2025-03-09T15:07:44.589" v="1117" actId="1036"/>
        <pc:sldMkLst>
          <pc:docMk/>
          <pc:sldMk cId="2670581775" sldId="2222"/>
        </pc:sldMkLst>
      </pc:sldChg>
      <pc:sldChg chg="addSp delSp modSp add mod">
        <pc:chgData name="Yoel Kortick" userId="167978f5-7f40-4909-85d5-d4149554ad4e" providerId="ADAL" clId="{C73727E4-2A77-4F9F-85D3-A39B66BC7A8C}" dt="2025-03-09T15:07:36.904" v="1113" actId="1036"/>
        <pc:sldMkLst>
          <pc:docMk/>
          <pc:sldMk cId="572403710" sldId="2223"/>
        </pc:sldMkLst>
      </pc:sldChg>
      <pc:sldChg chg="addSp delSp modSp add mod">
        <pc:chgData name="Yoel Kortick" userId="167978f5-7f40-4909-85d5-d4149554ad4e" providerId="ADAL" clId="{C73727E4-2A77-4F9F-85D3-A39B66BC7A8C}" dt="2025-03-09T15:07:57.349" v="1122"/>
        <pc:sldMkLst>
          <pc:docMk/>
          <pc:sldMk cId="784232936" sldId="2224"/>
        </pc:sldMkLst>
      </pc:sldChg>
      <pc:sldChg chg="addSp delSp modSp add mod">
        <pc:chgData name="Yoel Kortick" userId="167978f5-7f40-4909-85d5-d4149554ad4e" providerId="ADAL" clId="{C73727E4-2A77-4F9F-85D3-A39B66BC7A8C}" dt="2025-03-09T15:08:09.596" v="1127"/>
        <pc:sldMkLst>
          <pc:docMk/>
          <pc:sldMk cId="1444398952" sldId="2225"/>
        </pc:sldMkLst>
      </pc:sldChg>
      <pc:sldChg chg="addSp delSp modSp add mod">
        <pc:chgData name="Yoel Kortick" userId="167978f5-7f40-4909-85d5-d4149554ad4e" providerId="ADAL" clId="{C73727E4-2A77-4F9F-85D3-A39B66BC7A8C}" dt="2025-03-09T15:57:58.770" v="2808" actId="20577"/>
        <pc:sldMkLst>
          <pc:docMk/>
          <pc:sldMk cId="2280051516" sldId="2226"/>
        </pc:sldMkLst>
      </pc:sldChg>
      <pc:sldChg chg="modSp add mod">
        <pc:chgData name="Yoel Kortick" userId="167978f5-7f40-4909-85d5-d4149554ad4e" providerId="ADAL" clId="{C73727E4-2A77-4F9F-85D3-A39B66BC7A8C}" dt="2025-03-09T15:58:14.384" v="2832" actId="20577"/>
        <pc:sldMkLst>
          <pc:docMk/>
          <pc:sldMk cId="2544535521" sldId="2227"/>
        </pc:sldMkLst>
      </pc:sldChg>
      <pc:sldChg chg="addSp delSp modSp add mod">
        <pc:chgData name="Yoel Kortick" userId="167978f5-7f40-4909-85d5-d4149554ad4e" providerId="ADAL" clId="{C73727E4-2A77-4F9F-85D3-A39B66BC7A8C}" dt="2025-03-09T15:12:51.529" v="1174" actId="208"/>
        <pc:sldMkLst>
          <pc:docMk/>
          <pc:sldMk cId="3195955892" sldId="2228"/>
        </pc:sldMkLst>
      </pc:sldChg>
      <pc:sldChg chg="addSp delSp modSp add mod">
        <pc:chgData name="Yoel Kortick" userId="167978f5-7f40-4909-85d5-d4149554ad4e" providerId="ADAL" clId="{C73727E4-2A77-4F9F-85D3-A39B66BC7A8C}" dt="2025-03-09T15:13:48.004" v="1201" actId="208"/>
        <pc:sldMkLst>
          <pc:docMk/>
          <pc:sldMk cId="3250538388" sldId="2229"/>
        </pc:sldMkLst>
      </pc:sldChg>
      <pc:sldChg chg="addSp delSp modSp add mod">
        <pc:chgData name="Yoel Kortick" userId="167978f5-7f40-4909-85d5-d4149554ad4e" providerId="ADAL" clId="{C73727E4-2A77-4F9F-85D3-A39B66BC7A8C}" dt="2025-03-09T15:14:47.542" v="1226" actId="1036"/>
        <pc:sldMkLst>
          <pc:docMk/>
          <pc:sldMk cId="1724104711" sldId="2230"/>
        </pc:sldMkLst>
      </pc:sldChg>
      <pc:sldChg chg="addSp delSp modSp add mod">
        <pc:chgData name="Yoel Kortick" userId="167978f5-7f40-4909-85d5-d4149554ad4e" providerId="ADAL" clId="{C73727E4-2A77-4F9F-85D3-A39B66BC7A8C}" dt="2025-03-09T15:46:45.215" v="2013" actId="14100"/>
        <pc:sldMkLst>
          <pc:docMk/>
          <pc:sldMk cId="658024115" sldId="2231"/>
        </pc:sldMkLst>
      </pc:sldChg>
      <pc:sldChg chg="modSp add del mod">
        <pc:chgData name="Yoel Kortick" userId="167978f5-7f40-4909-85d5-d4149554ad4e" providerId="ADAL" clId="{C73727E4-2A77-4F9F-85D3-A39B66BC7A8C}" dt="2025-03-09T15:21:42.355" v="1544" actId="47"/>
        <pc:sldMkLst>
          <pc:docMk/>
          <pc:sldMk cId="2159610132" sldId="2232"/>
        </pc:sldMkLst>
      </pc:sldChg>
      <pc:sldChg chg="modSp add mod">
        <pc:chgData name="Yoel Kortick" userId="167978f5-7f40-4909-85d5-d4149554ad4e" providerId="ADAL" clId="{C73727E4-2A77-4F9F-85D3-A39B66BC7A8C}" dt="2025-03-09T15:23:53.728" v="1589" actId="20577"/>
        <pc:sldMkLst>
          <pc:docMk/>
          <pc:sldMk cId="3684372236" sldId="2232"/>
        </pc:sldMkLst>
      </pc:sldChg>
      <pc:sldChg chg="addSp delSp modSp add mod">
        <pc:chgData name="Yoel Kortick" userId="167978f5-7f40-4909-85d5-d4149554ad4e" providerId="ADAL" clId="{C73727E4-2A77-4F9F-85D3-A39B66BC7A8C}" dt="2025-03-09T15:25:03.646" v="1603" actId="1036"/>
        <pc:sldMkLst>
          <pc:docMk/>
          <pc:sldMk cId="2383530829" sldId="2233"/>
        </pc:sldMkLst>
      </pc:sldChg>
      <pc:sldChg chg="addSp delSp modSp add mod">
        <pc:chgData name="Yoel Kortick" userId="167978f5-7f40-4909-85d5-d4149554ad4e" providerId="ADAL" clId="{C73727E4-2A77-4F9F-85D3-A39B66BC7A8C}" dt="2025-03-09T15:26:00.436" v="1626" actId="208"/>
        <pc:sldMkLst>
          <pc:docMk/>
          <pc:sldMk cId="3812383836" sldId="2234"/>
        </pc:sldMkLst>
      </pc:sldChg>
      <pc:sldChg chg="addSp delSp modSp add mod">
        <pc:chgData name="Yoel Kortick" userId="167978f5-7f40-4909-85d5-d4149554ad4e" providerId="ADAL" clId="{C73727E4-2A77-4F9F-85D3-A39B66BC7A8C}" dt="2025-03-09T15:27:27.664" v="1652" actId="1036"/>
        <pc:sldMkLst>
          <pc:docMk/>
          <pc:sldMk cId="82175388" sldId="2235"/>
        </pc:sldMkLst>
      </pc:sldChg>
      <pc:sldChg chg="addSp delSp modSp add mod">
        <pc:chgData name="Yoel Kortick" userId="167978f5-7f40-4909-85d5-d4149554ad4e" providerId="ADAL" clId="{C73727E4-2A77-4F9F-85D3-A39B66BC7A8C}" dt="2025-03-09T15:31:06.178" v="1830" actId="208"/>
        <pc:sldMkLst>
          <pc:docMk/>
          <pc:sldMk cId="2542050971" sldId="2236"/>
        </pc:sldMkLst>
      </pc:sldChg>
      <pc:sldChg chg="addSp delSp modSp add mod">
        <pc:chgData name="Yoel Kortick" userId="167978f5-7f40-4909-85d5-d4149554ad4e" providerId="ADAL" clId="{C73727E4-2A77-4F9F-85D3-A39B66BC7A8C}" dt="2025-03-09T15:31:23.540" v="1841" actId="14100"/>
        <pc:sldMkLst>
          <pc:docMk/>
          <pc:sldMk cId="3483296989" sldId="2237"/>
        </pc:sldMkLst>
      </pc:sldChg>
      <pc:sldChg chg="modSp add mod">
        <pc:chgData name="Yoel Kortick" userId="167978f5-7f40-4909-85d5-d4149554ad4e" providerId="ADAL" clId="{C73727E4-2A77-4F9F-85D3-A39B66BC7A8C}" dt="2025-03-09T15:42:01.823" v="1949" actId="20577"/>
        <pc:sldMkLst>
          <pc:docMk/>
          <pc:sldMk cId="2406365740" sldId="2238"/>
        </pc:sldMkLst>
      </pc:sldChg>
      <pc:sldChg chg="addSp delSp modSp add mod">
        <pc:chgData name="Yoel Kortick" userId="167978f5-7f40-4909-85d5-d4149554ad4e" providerId="ADAL" clId="{C73727E4-2A77-4F9F-85D3-A39B66BC7A8C}" dt="2025-03-09T15:42:45.981" v="1964" actId="1036"/>
        <pc:sldMkLst>
          <pc:docMk/>
          <pc:sldMk cId="264803164" sldId="2239"/>
        </pc:sldMkLst>
      </pc:sldChg>
      <pc:sldChg chg="addSp delSp modSp add mod">
        <pc:chgData name="Yoel Kortick" userId="167978f5-7f40-4909-85d5-d4149554ad4e" providerId="ADAL" clId="{C73727E4-2A77-4F9F-85D3-A39B66BC7A8C}" dt="2025-03-09T15:45:04.014" v="1985" actId="1035"/>
        <pc:sldMkLst>
          <pc:docMk/>
          <pc:sldMk cId="1754196409" sldId="2240"/>
        </pc:sldMkLst>
      </pc:sldChg>
      <pc:sldChg chg="addSp delSp modSp add mod">
        <pc:chgData name="Yoel Kortick" userId="167978f5-7f40-4909-85d5-d4149554ad4e" providerId="ADAL" clId="{C73727E4-2A77-4F9F-85D3-A39B66BC7A8C}" dt="2025-03-09T15:46:15.314" v="2012" actId="14100"/>
        <pc:sldMkLst>
          <pc:docMk/>
          <pc:sldMk cId="2483196951" sldId="2241"/>
        </pc:sldMkLst>
      </pc:sldChg>
      <pc:sldChg chg="addSp delSp modSp add mod">
        <pc:chgData name="Yoel Kortick" userId="167978f5-7f40-4909-85d5-d4149554ad4e" providerId="ADAL" clId="{C73727E4-2A77-4F9F-85D3-A39B66BC7A8C}" dt="2025-03-09T15:50:22.475" v="2097" actId="20577"/>
        <pc:sldMkLst>
          <pc:docMk/>
          <pc:sldMk cId="2973400002" sldId="2242"/>
        </pc:sldMkLst>
      </pc:sldChg>
      <pc:sldChg chg="modSp add mod">
        <pc:chgData name="Yoel Kortick" userId="167978f5-7f40-4909-85d5-d4149554ad4e" providerId="ADAL" clId="{C73727E4-2A77-4F9F-85D3-A39B66BC7A8C}" dt="2025-03-09T15:53:45.733" v="2545" actId="6549"/>
        <pc:sldMkLst>
          <pc:docMk/>
          <pc:sldMk cId="3328598926" sldId="2243"/>
        </pc:sldMkLst>
        <pc:spChg chg="mod">
          <ac:chgData name="Yoel Kortick" userId="167978f5-7f40-4909-85d5-d4149554ad4e" providerId="ADAL" clId="{C73727E4-2A77-4F9F-85D3-A39B66BC7A8C}" dt="2025-03-09T15:53:45.733" v="2545" actId="6549"/>
          <ac:spMkLst>
            <pc:docMk/>
            <pc:sldMk cId="3328598926" sldId="2243"/>
            <ac:spMk id="10" creationId="{0A5D1B73-6FB1-E645-7843-7198B0A8DCB3}"/>
          </ac:spMkLst>
        </pc:sp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ldChg>
      <pc:sldChg chg="modSp mod">
        <pc:chgData name="Yoel Kortick" userId="167978f5-7f40-4909-85d5-d4149554ad4e" providerId="ADAL" clId="{BA7969D7-89B4-479B-8079-E03B09C5410B}" dt="2023-11-27T08:02:11.349" v="24" actId="14100"/>
        <pc:sldMkLst>
          <pc:docMk/>
          <pc:sldMk cId="1404067891" sldId="1782"/>
        </pc:sldMkLst>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ldChg>
      <pc:sldChg chg="modSp">
        <pc:chgData name="Yoel Kortick" userId="167978f5-7f40-4909-85d5-d4149554ad4e" providerId="ADAL" clId="{BA7969D7-89B4-479B-8079-E03B09C5410B}" dt="2023-11-27T09:59:34.499" v="1723"/>
        <pc:sldMkLst>
          <pc:docMk/>
          <pc:sldMk cId="4132155335" sldId="1793"/>
        </pc:sldMkLst>
      </pc:sldChg>
      <pc:sldChg chg="modSp mod">
        <pc:chgData name="Yoel Kortick" userId="167978f5-7f40-4909-85d5-d4149554ad4e" providerId="ADAL" clId="{BA7969D7-89B4-479B-8079-E03B09C5410B}" dt="2023-11-27T09:59:34.499" v="1723"/>
        <pc:sldMkLst>
          <pc:docMk/>
          <pc:sldMk cId="2370129783" sldId="1917"/>
        </pc:sldMkLst>
      </pc:sldChg>
      <pc:sldChg chg="modSp mod">
        <pc:chgData name="Yoel Kortick" userId="167978f5-7f40-4909-85d5-d4149554ad4e" providerId="ADAL" clId="{BA7969D7-89B4-479B-8079-E03B09C5410B}" dt="2023-11-27T09:59:34.499" v="1723"/>
        <pc:sldMkLst>
          <pc:docMk/>
          <pc:sldMk cId="3828660448" sldId="1918"/>
        </pc:sldMkLst>
      </pc:sldChg>
      <pc:sldChg chg="modSp">
        <pc:chgData name="Yoel Kortick" userId="167978f5-7f40-4909-85d5-d4149554ad4e" providerId="ADAL" clId="{BA7969D7-89B4-479B-8079-E03B09C5410B}" dt="2023-11-27T09:59:34.499" v="1723"/>
        <pc:sldMkLst>
          <pc:docMk/>
          <pc:sldMk cId="155175924" sldId="1922"/>
        </pc:sldMkLst>
      </pc:sldChg>
      <pc:sldChg chg="modSp">
        <pc:chgData name="Yoel Kortick" userId="167978f5-7f40-4909-85d5-d4149554ad4e" providerId="ADAL" clId="{BA7969D7-89B4-479B-8079-E03B09C5410B}" dt="2023-11-27T09:59:34.499" v="1723"/>
        <pc:sldMkLst>
          <pc:docMk/>
          <pc:sldMk cId="1969600818" sldId="1926"/>
        </pc:sldMkLst>
      </pc:sldChg>
      <pc:sldChg chg="modSp">
        <pc:chgData name="Yoel Kortick" userId="167978f5-7f40-4909-85d5-d4149554ad4e" providerId="ADAL" clId="{BA7969D7-89B4-479B-8079-E03B09C5410B}" dt="2023-11-27T09:59:34.499" v="1723"/>
        <pc:sldMkLst>
          <pc:docMk/>
          <pc:sldMk cId="4076534036" sldId="1939"/>
        </pc:sldMkLst>
      </pc:sldChg>
      <pc:sldChg chg="modSp">
        <pc:chgData name="Yoel Kortick" userId="167978f5-7f40-4909-85d5-d4149554ad4e" providerId="ADAL" clId="{BA7969D7-89B4-479B-8079-E03B09C5410B}" dt="2023-11-27T09:59:34.499" v="1723"/>
        <pc:sldMkLst>
          <pc:docMk/>
          <pc:sldMk cId="659316361" sldId="1976"/>
        </pc:sldMkLst>
      </pc:sldChg>
      <pc:sldChg chg="modSp">
        <pc:chgData name="Yoel Kortick" userId="167978f5-7f40-4909-85d5-d4149554ad4e" providerId="ADAL" clId="{BA7969D7-89B4-479B-8079-E03B09C5410B}" dt="2023-11-27T09:59:34.499" v="1723"/>
        <pc:sldMkLst>
          <pc:docMk/>
          <pc:sldMk cId="4146543981" sldId="1977"/>
        </pc:sldMkLst>
      </pc:sldChg>
      <pc:sldChg chg="modSp mod">
        <pc:chgData name="Yoel Kortick" userId="167978f5-7f40-4909-85d5-d4149554ad4e" providerId="ADAL" clId="{BA7969D7-89B4-479B-8079-E03B09C5410B}" dt="2023-11-27T09:59:34.499" v="1723"/>
        <pc:sldMkLst>
          <pc:docMk/>
          <pc:sldMk cId="2945707853" sldId="1996"/>
        </pc:sldMkLst>
      </pc:sldChg>
      <pc:sldChg chg="modSp">
        <pc:chgData name="Yoel Kortick" userId="167978f5-7f40-4909-85d5-d4149554ad4e" providerId="ADAL" clId="{BA7969D7-89B4-479B-8079-E03B09C5410B}" dt="2023-11-27T09:59:34.499" v="1723"/>
        <pc:sldMkLst>
          <pc:docMk/>
          <pc:sldMk cId="2381708409" sldId="1998"/>
        </pc:sldMkLst>
      </pc:sldChg>
      <pc:sldChg chg="modSp mod">
        <pc:chgData name="Yoel Kortick" userId="167978f5-7f40-4909-85d5-d4149554ad4e" providerId="ADAL" clId="{BA7969D7-89B4-479B-8079-E03B09C5410B}" dt="2023-11-27T09:59:34.499" v="1723"/>
        <pc:sldMkLst>
          <pc:docMk/>
          <pc:sldMk cId="1356658148" sldId="1999"/>
        </pc:sldMkLst>
      </pc:sldChg>
      <pc:sldChg chg="modSp mod">
        <pc:chgData name="Yoel Kortick" userId="167978f5-7f40-4909-85d5-d4149554ad4e" providerId="ADAL" clId="{BA7969D7-89B4-479B-8079-E03B09C5410B}" dt="2023-11-27T09:59:34.499" v="1723"/>
        <pc:sldMkLst>
          <pc:docMk/>
          <pc:sldMk cId="654802575" sldId="2000"/>
        </pc:sldMkLst>
      </pc:sldChg>
      <pc:sldChg chg="modSp mod">
        <pc:chgData name="Yoel Kortick" userId="167978f5-7f40-4909-85d5-d4149554ad4e" providerId="ADAL" clId="{BA7969D7-89B4-479B-8079-E03B09C5410B}" dt="2023-11-27T09:59:34.499" v="1723"/>
        <pc:sldMkLst>
          <pc:docMk/>
          <pc:sldMk cId="946172633" sldId="2001"/>
        </pc:sldMkLst>
      </pc:sldChg>
      <pc:sldChg chg="modSp">
        <pc:chgData name="Yoel Kortick" userId="167978f5-7f40-4909-85d5-d4149554ad4e" providerId="ADAL" clId="{BA7969D7-89B4-479B-8079-E03B09C5410B}" dt="2023-11-27T09:59:34.499" v="1723"/>
        <pc:sldMkLst>
          <pc:docMk/>
          <pc:sldMk cId="2251509354" sldId="2002"/>
        </pc:sldMkLst>
      </pc:sldChg>
      <pc:sldChg chg="modSp">
        <pc:chgData name="Yoel Kortick" userId="167978f5-7f40-4909-85d5-d4149554ad4e" providerId="ADAL" clId="{BA7969D7-89B4-479B-8079-E03B09C5410B}" dt="2023-11-27T09:59:34.499" v="1723"/>
        <pc:sldMkLst>
          <pc:docMk/>
          <pc:sldMk cId="130197306" sldId="2003"/>
        </pc:sldMkLst>
      </pc:sldChg>
      <pc:sldChg chg="addSp delSp modSp mod">
        <pc:chgData name="Yoel Kortick" userId="167978f5-7f40-4909-85d5-d4149554ad4e" providerId="ADAL" clId="{BA7969D7-89B4-479B-8079-E03B09C5410B}" dt="2023-11-27T10:02:44.726" v="1733" actId="208"/>
        <pc:sldMkLst>
          <pc:docMk/>
          <pc:sldMk cId="841814455" sldId="2004"/>
        </pc:sldMkLst>
      </pc:sldChg>
      <pc:sldChg chg="modSp">
        <pc:chgData name="Yoel Kortick" userId="167978f5-7f40-4909-85d5-d4149554ad4e" providerId="ADAL" clId="{BA7969D7-89B4-479B-8079-E03B09C5410B}" dt="2023-11-27T09:59:34.499" v="1723"/>
        <pc:sldMkLst>
          <pc:docMk/>
          <pc:sldMk cId="1343478844" sldId="2005"/>
        </pc:sldMkLst>
      </pc:sldChg>
      <pc:sldChg chg="modSp">
        <pc:chgData name="Yoel Kortick" userId="167978f5-7f40-4909-85d5-d4149554ad4e" providerId="ADAL" clId="{BA7969D7-89B4-479B-8079-E03B09C5410B}" dt="2023-11-27T09:59:34.499" v="1723"/>
        <pc:sldMkLst>
          <pc:docMk/>
          <pc:sldMk cId="2340199546" sldId="2006"/>
        </pc:sldMkLst>
      </pc:sldChg>
      <pc:sldChg chg="modSp">
        <pc:chgData name="Yoel Kortick" userId="167978f5-7f40-4909-85d5-d4149554ad4e" providerId="ADAL" clId="{BA7969D7-89B4-479B-8079-E03B09C5410B}" dt="2023-11-27T09:59:34.499" v="1723"/>
        <pc:sldMkLst>
          <pc:docMk/>
          <pc:sldMk cId="3471335470" sldId="2007"/>
        </pc:sldMkLst>
      </pc:sldChg>
      <pc:sldChg chg="modSp">
        <pc:chgData name="Yoel Kortick" userId="167978f5-7f40-4909-85d5-d4149554ad4e" providerId="ADAL" clId="{BA7969D7-89B4-479B-8079-E03B09C5410B}" dt="2023-11-27T09:59:34.499" v="1723"/>
        <pc:sldMkLst>
          <pc:docMk/>
          <pc:sldMk cId="421026720" sldId="2009"/>
        </pc:sldMkLst>
      </pc:sldChg>
      <pc:sldChg chg="modSp">
        <pc:chgData name="Yoel Kortick" userId="167978f5-7f40-4909-85d5-d4149554ad4e" providerId="ADAL" clId="{BA7969D7-89B4-479B-8079-E03B09C5410B}" dt="2023-11-27T09:59:34.499" v="1723"/>
        <pc:sldMkLst>
          <pc:docMk/>
          <pc:sldMk cId="2281969264" sldId="2011"/>
        </pc:sldMkLst>
      </pc:sldChg>
      <pc:sldChg chg="modSp">
        <pc:chgData name="Yoel Kortick" userId="167978f5-7f40-4909-85d5-d4149554ad4e" providerId="ADAL" clId="{BA7969D7-89B4-479B-8079-E03B09C5410B}" dt="2023-11-27T09:59:34.499" v="1723"/>
        <pc:sldMkLst>
          <pc:docMk/>
          <pc:sldMk cId="1135368109" sldId="2012"/>
        </pc:sldMkLst>
      </pc:sldChg>
      <pc:sldChg chg="modSp">
        <pc:chgData name="Yoel Kortick" userId="167978f5-7f40-4909-85d5-d4149554ad4e" providerId="ADAL" clId="{BA7969D7-89B4-479B-8079-E03B09C5410B}" dt="2023-11-27T09:59:34.499" v="1723"/>
        <pc:sldMkLst>
          <pc:docMk/>
          <pc:sldMk cId="3602258422" sldId="2014"/>
        </pc:sldMkLst>
      </pc:sldChg>
      <pc:sldChg chg="modSp">
        <pc:chgData name="Yoel Kortick" userId="167978f5-7f40-4909-85d5-d4149554ad4e" providerId="ADAL" clId="{BA7969D7-89B4-479B-8079-E03B09C5410B}" dt="2023-11-27T09:59:34.499" v="1723"/>
        <pc:sldMkLst>
          <pc:docMk/>
          <pc:sldMk cId="4048764639" sldId="2015"/>
        </pc:sldMkLst>
      </pc:sldChg>
      <pc:sldChg chg="modSp">
        <pc:chgData name="Yoel Kortick" userId="167978f5-7f40-4909-85d5-d4149554ad4e" providerId="ADAL" clId="{BA7969D7-89B4-479B-8079-E03B09C5410B}" dt="2023-11-27T09:59:34.499" v="1723"/>
        <pc:sldMkLst>
          <pc:docMk/>
          <pc:sldMk cId="3783655907" sldId="2017"/>
        </pc:sldMkLst>
      </pc:sldChg>
      <pc:sldChg chg="modSp">
        <pc:chgData name="Yoel Kortick" userId="167978f5-7f40-4909-85d5-d4149554ad4e" providerId="ADAL" clId="{BA7969D7-89B4-479B-8079-E03B09C5410B}" dt="2023-11-27T09:59:34.499" v="1723"/>
        <pc:sldMkLst>
          <pc:docMk/>
          <pc:sldMk cId="2995538774" sldId="2025"/>
        </pc:sldMkLst>
      </pc:sldChg>
      <pc:sldChg chg="modSp">
        <pc:chgData name="Yoel Kortick" userId="167978f5-7f40-4909-85d5-d4149554ad4e" providerId="ADAL" clId="{BA7969D7-89B4-479B-8079-E03B09C5410B}" dt="2023-11-27T09:59:34.499" v="1723"/>
        <pc:sldMkLst>
          <pc:docMk/>
          <pc:sldMk cId="427259885" sldId="2027"/>
        </pc:sldMkLst>
      </pc:sldChg>
      <pc:sldChg chg="modSp">
        <pc:chgData name="Yoel Kortick" userId="167978f5-7f40-4909-85d5-d4149554ad4e" providerId="ADAL" clId="{BA7969D7-89B4-479B-8079-E03B09C5410B}" dt="2023-11-27T09:59:34.499" v="1723"/>
        <pc:sldMkLst>
          <pc:docMk/>
          <pc:sldMk cId="538266131" sldId="2031"/>
        </pc:sldMkLst>
      </pc:sldChg>
      <pc:sldChg chg="modSp">
        <pc:chgData name="Yoel Kortick" userId="167978f5-7f40-4909-85d5-d4149554ad4e" providerId="ADAL" clId="{BA7969D7-89B4-479B-8079-E03B09C5410B}" dt="2023-11-27T09:59:34.499" v="1723"/>
        <pc:sldMkLst>
          <pc:docMk/>
          <pc:sldMk cId="740404641" sldId="2041"/>
        </pc:sldMkLst>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ldChg>
      <pc:sldChg chg="addSp delSp modSp mod">
        <pc:chgData name="Yoel Kortick" userId="167978f5-7f40-4909-85d5-d4149554ad4e" providerId="ADAL" clId="{BA7969D7-89B4-479B-8079-E03B09C5410B}" dt="2023-11-27T09:59:34.499" v="1723"/>
        <pc:sldMkLst>
          <pc:docMk/>
          <pc:sldMk cId="2209988054" sldId="2045"/>
        </pc:sldMkLst>
      </pc:sldChg>
      <pc:sldChg chg="modSp add mod">
        <pc:chgData name="Yoel Kortick" userId="167978f5-7f40-4909-85d5-d4149554ad4e" providerId="ADAL" clId="{BA7969D7-89B4-479B-8079-E03B09C5410B}" dt="2023-11-27T08:03:52.687" v="59" actId="20577"/>
        <pc:sldMkLst>
          <pc:docMk/>
          <pc:sldMk cId="18181161" sldId="2046"/>
        </pc:sldMkLst>
      </pc:sldChg>
      <pc:sldChg chg="addSp delSp modSp add mod">
        <pc:chgData name="Yoel Kortick" userId="167978f5-7f40-4909-85d5-d4149554ad4e" providerId="ADAL" clId="{BA7969D7-89B4-479B-8079-E03B09C5410B}" dt="2023-11-27T09:59:34.499" v="1723"/>
        <pc:sldMkLst>
          <pc:docMk/>
          <pc:sldMk cId="4074614249" sldId="2047"/>
        </pc:sldMkLst>
      </pc:sldChg>
      <pc:sldChg chg="addSp delSp modSp add mod">
        <pc:chgData name="Yoel Kortick" userId="167978f5-7f40-4909-85d5-d4149554ad4e" providerId="ADAL" clId="{BA7969D7-89B4-479B-8079-E03B09C5410B}" dt="2023-11-27T09:59:34.499" v="1723"/>
        <pc:sldMkLst>
          <pc:docMk/>
          <pc:sldMk cId="4202315657" sldId="2048"/>
        </pc:sldMkLst>
      </pc:sldChg>
      <pc:sldChg chg="addSp delSp modSp add mod">
        <pc:chgData name="Yoel Kortick" userId="167978f5-7f40-4909-85d5-d4149554ad4e" providerId="ADAL" clId="{BA7969D7-89B4-479B-8079-E03B09C5410B}" dt="2023-11-27T10:04:25.209" v="1739" actId="14100"/>
        <pc:sldMkLst>
          <pc:docMk/>
          <pc:sldMk cId="2237949578" sldId="2049"/>
        </pc:sldMkLst>
      </pc:sldChg>
      <pc:sldChg chg="addSp delSp modSp add mod">
        <pc:chgData name="Yoel Kortick" userId="167978f5-7f40-4909-85d5-d4149554ad4e" providerId="ADAL" clId="{BA7969D7-89B4-479B-8079-E03B09C5410B}" dt="2023-11-27T09:34:23.274" v="1133" actId="14100"/>
        <pc:sldMkLst>
          <pc:docMk/>
          <pc:sldMk cId="78790965" sldId="2050"/>
        </pc:sldMkLst>
      </pc:sldChg>
      <pc:sldChg chg="addSp delSp modSp add mod">
        <pc:chgData name="Yoel Kortick" userId="167978f5-7f40-4909-85d5-d4149554ad4e" providerId="ADAL" clId="{BA7969D7-89B4-479B-8079-E03B09C5410B}" dt="2023-11-27T09:40:13.578" v="1203" actId="1037"/>
        <pc:sldMkLst>
          <pc:docMk/>
          <pc:sldMk cId="809612959" sldId="2051"/>
        </pc:sldMkLst>
      </pc:sldChg>
      <pc:sldChg chg="addSp delSp modSp add mod">
        <pc:chgData name="Yoel Kortick" userId="167978f5-7f40-4909-85d5-d4149554ad4e" providerId="ADAL" clId="{BA7969D7-89B4-479B-8079-E03B09C5410B}" dt="2023-11-27T09:59:34.499" v="1723"/>
        <pc:sldMkLst>
          <pc:docMk/>
          <pc:sldMk cId="950464599" sldId="2052"/>
        </pc:sldMkLst>
      </pc:sldChg>
      <pc:sldChg chg="addSp delSp modSp add mod">
        <pc:chgData name="Yoel Kortick" userId="167978f5-7f40-4909-85d5-d4149554ad4e" providerId="ADAL" clId="{BA7969D7-89B4-479B-8079-E03B09C5410B}" dt="2023-11-27T09:59:34.499" v="1723"/>
        <pc:sldMkLst>
          <pc:docMk/>
          <pc:sldMk cId="866617019" sldId="2053"/>
        </pc:sldMkLst>
      </pc:sldChg>
      <pc:sldChg chg="addSp delSp modSp add mod">
        <pc:chgData name="Yoel Kortick" userId="167978f5-7f40-4909-85d5-d4149554ad4e" providerId="ADAL" clId="{BA7969D7-89B4-479B-8079-E03B09C5410B}" dt="2023-11-27T09:59:34.499" v="1723"/>
        <pc:sldMkLst>
          <pc:docMk/>
          <pc:sldMk cId="3809573223" sldId="2054"/>
        </pc:sldMkLst>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ldChg>
      <pc:sldChg chg="addSp delSp modSp add mod">
        <pc:chgData name="Yoel Kortick" userId="167978f5-7f40-4909-85d5-d4149554ad4e" providerId="ADAL" clId="{BA7969D7-89B4-479B-8079-E03B09C5410B}" dt="2023-11-27T09:59:34.499" v="1723"/>
        <pc:sldMkLst>
          <pc:docMk/>
          <pc:sldMk cId="2398238334" sldId="2056"/>
        </pc:sldMkLst>
      </pc:sldChg>
      <pc:sldChg chg="addSp delSp modSp add mod">
        <pc:chgData name="Yoel Kortick" userId="167978f5-7f40-4909-85d5-d4149554ad4e" providerId="ADAL" clId="{BA7969D7-89B4-479B-8079-E03B09C5410B}" dt="2023-11-27T09:55:50.769" v="1568" actId="208"/>
        <pc:sldMkLst>
          <pc:docMk/>
          <pc:sldMk cId="3024022155" sldId="2057"/>
        </pc:sldMkLst>
      </pc:sldChg>
      <pc:sldChg chg="modSp add">
        <pc:chgData name="Yoel Kortick" userId="167978f5-7f40-4909-85d5-d4149554ad4e" providerId="ADAL" clId="{BA7969D7-89B4-479B-8079-E03B09C5410B}" dt="2023-11-27T09:59:34.499" v="1723"/>
        <pc:sldMkLst>
          <pc:docMk/>
          <pc:sldMk cId="3045617396" sldId="2058"/>
        </pc:sldMkLst>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ldChg>
      <pc:sldChg chg="modSp mod">
        <pc:chgData name="Yoel Kortick" userId="167978f5-7f40-4909-85d5-d4149554ad4e" providerId="ADAL" clId="{B57F8CD6-6211-4EF0-9956-BEC5B7021E76}" dt="2024-01-08T07:51:30.415" v="53"/>
        <pc:sldMkLst>
          <pc:docMk/>
          <pc:sldMk cId="1404067891" sldId="1782"/>
        </pc:sldMkLst>
      </pc:sldChg>
      <pc:sldChg chg="modSp">
        <pc:chgData name="Yoel Kortick" userId="167978f5-7f40-4909-85d5-d4149554ad4e" providerId="ADAL" clId="{B57F8CD6-6211-4EF0-9956-BEC5B7021E76}" dt="2024-01-08T07:50:34.500" v="41"/>
        <pc:sldMkLst>
          <pc:docMk/>
          <pc:sldMk cId="1078410933" sldId="1792"/>
        </pc:sldMkLst>
      </pc:sldChg>
      <pc:sldChg chg="delSp modSp mod">
        <pc:chgData name="Yoel Kortick" userId="167978f5-7f40-4909-85d5-d4149554ad4e" providerId="ADAL" clId="{B57F8CD6-6211-4EF0-9956-BEC5B7021E76}" dt="2024-01-08T09:42:45.172" v="870" actId="255"/>
        <pc:sldMkLst>
          <pc:docMk/>
          <pc:sldMk cId="4132155335" sldId="1793"/>
        </pc:sldMkLst>
      </pc:sldChg>
      <pc:sldChg chg="modSp del">
        <pc:chgData name="Yoel Kortick" userId="167978f5-7f40-4909-85d5-d4149554ad4e" providerId="ADAL" clId="{B57F8CD6-6211-4EF0-9956-BEC5B7021E76}" dt="2024-01-08T07:54:29.345" v="54" actId="47"/>
        <pc:sldMkLst>
          <pc:docMk/>
          <pc:sldMk cId="2370129783" sldId="1917"/>
        </pc:sldMkLst>
      </pc:sldChg>
      <pc:sldChg chg="delSp modSp mod">
        <pc:chgData name="Yoel Kortick" userId="167978f5-7f40-4909-85d5-d4149554ad4e" providerId="ADAL" clId="{B57F8CD6-6211-4EF0-9956-BEC5B7021E76}" dt="2024-01-08T09:43:03.706" v="874" actId="255"/>
        <pc:sldMkLst>
          <pc:docMk/>
          <pc:sldMk cId="3828660448" sldId="1918"/>
        </pc:sldMkLst>
      </pc:sldChg>
      <pc:sldChg chg="addSp delSp modSp mod">
        <pc:chgData name="Yoel Kortick" userId="167978f5-7f40-4909-85d5-d4149554ad4e" providerId="ADAL" clId="{B57F8CD6-6211-4EF0-9956-BEC5B7021E76}" dt="2024-01-08T09:45:26.371" v="938" actId="33524"/>
        <pc:sldMkLst>
          <pc:docMk/>
          <pc:sldMk cId="155175924" sldId="1922"/>
        </pc:sldMkLst>
      </pc:sldChg>
      <pc:sldChg chg="addSp delSp modSp mod">
        <pc:chgData name="Yoel Kortick" userId="167978f5-7f40-4909-85d5-d4149554ad4e" providerId="ADAL" clId="{B57F8CD6-6211-4EF0-9956-BEC5B7021E76}" dt="2024-01-08T09:45:45.544" v="955" actId="20577"/>
        <pc:sldMkLst>
          <pc:docMk/>
          <pc:sldMk cId="1969600818" sldId="1926"/>
        </pc:sldMkLst>
      </pc:sldChg>
      <pc:sldChg chg="modSp">
        <pc:chgData name="Yoel Kortick" userId="167978f5-7f40-4909-85d5-d4149554ad4e" providerId="ADAL" clId="{B57F8CD6-6211-4EF0-9956-BEC5B7021E76}" dt="2024-01-08T08:20:21.075" v="77"/>
        <pc:sldMkLst>
          <pc:docMk/>
          <pc:sldMk cId="732818305" sldId="1935"/>
        </pc:sldMkLst>
      </pc:sldChg>
      <pc:sldChg chg="modSp">
        <pc:chgData name="Yoel Kortick" userId="167978f5-7f40-4909-85d5-d4149554ad4e" providerId="ADAL" clId="{B57F8CD6-6211-4EF0-9956-BEC5B7021E76}" dt="2024-01-08T09:24:08.478" v="394"/>
        <pc:sldMkLst>
          <pc:docMk/>
          <pc:sldMk cId="947444753" sldId="1936"/>
        </pc:sldMkLst>
      </pc:sldChg>
      <pc:sldChg chg="addSp delSp modSp mod">
        <pc:chgData name="Yoel Kortick" userId="167978f5-7f40-4909-85d5-d4149554ad4e" providerId="ADAL" clId="{B57F8CD6-6211-4EF0-9956-BEC5B7021E76}" dt="2024-01-08T09:46:36.822" v="1020" actId="14100"/>
        <pc:sldMkLst>
          <pc:docMk/>
          <pc:sldMk cId="4076534036" sldId="1939"/>
        </pc:sldMkLst>
      </pc:sldChg>
      <pc:sldChg chg="addSp delSp modSp mod">
        <pc:chgData name="Yoel Kortick" userId="167978f5-7f40-4909-85d5-d4149554ad4e" providerId="ADAL" clId="{B57F8CD6-6211-4EF0-9956-BEC5B7021E76}" dt="2024-01-08T09:42:04.356" v="867" actId="11529"/>
        <pc:sldMkLst>
          <pc:docMk/>
          <pc:sldMk cId="659316361" sldId="1976"/>
        </pc:sldMkLst>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ldChg>
      <pc:sldChg chg="addSp delSp modSp mod">
        <pc:chgData name="Yoel Kortick" userId="167978f5-7f40-4909-85d5-d4149554ad4e" providerId="ADAL" clId="{B57F8CD6-6211-4EF0-9956-BEC5B7021E76}" dt="2024-01-08T09:43:37.279" v="883" actId="1035"/>
        <pc:sldMkLst>
          <pc:docMk/>
          <pc:sldMk cId="1356658148" sldId="1999"/>
        </pc:sldMkLst>
      </pc:sldChg>
      <pc:sldChg chg="addSp delSp modSp mod">
        <pc:chgData name="Yoel Kortick" userId="167978f5-7f40-4909-85d5-d4149554ad4e" providerId="ADAL" clId="{B57F8CD6-6211-4EF0-9956-BEC5B7021E76}" dt="2024-01-08T08:47:11.436" v="176" actId="208"/>
        <pc:sldMkLst>
          <pc:docMk/>
          <pc:sldMk cId="654802575" sldId="2000"/>
        </pc:sldMkLst>
      </pc:sldChg>
      <pc:sldChg chg="addSp delSp modSp mod">
        <pc:chgData name="Yoel Kortick" userId="167978f5-7f40-4909-85d5-d4149554ad4e" providerId="ADAL" clId="{B57F8CD6-6211-4EF0-9956-BEC5B7021E76}" dt="2024-01-08T09:21:59.220" v="382" actId="14100"/>
        <pc:sldMkLst>
          <pc:docMk/>
          <pc:sldMk cId="946172633" sldId="2001"/>
        </pc:sldMkLst>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ldChg>
      <pc:sldChg chg="modSp del">
        <pc:chgData name="Yoel Kortick" userId="167978f5-7f40-4909-85d5-d4149554ad4e" providerId="ADAL" clId="{B57F8CD6-6211-4EF0-9956-BEC5B7021E76}" dt="2024-01-08T07:54:29.866" v="55" actId="47"/>
        <pc:sldMkLst>
          <pc:docMk/>
          <pc:sldMk cId="3789052842" sldId="2062"/>
        </pc:sldMkLst>
      </pc:sldChg>
      <pc:sldChg chg="modSp del">
        <pc:chgData name="Yoel Kortick" userId="167978f5-7f40-4909-85d5-d4149554ad4e" providerId="ADAL" clId="{B57F8CD6-6211-4EF0-9956-BEC5B7021E76}" dt="2024-01-08T07:54:30.337" v="56" actId="47"/>
        <pc:sldMkLst>
          <pc:docMk/>
          <pc:sldMk cId="1056965158" sldId="2063"/>
        </pc:sldMkLst>
      </pc:sldChg>
      <pc:sldChg chg="modSp del">
        <pc:chgData name="Yoel Kortick" userId="167978f5-7f40-4909-85d5-d4149554ad4e" providerId="ADAL" clId="{B57F8CD6-6211-4EF0-9956-BEC5B7021E76}" dt="2024-01-08T07:54:30.806" v="57" actId="47"/>
        <pc:sldMkLst>
          <pc:docMk/>
          <pc:sldMk cId="3894620045" sldId="2064"/>
        </pc:sldMkLst>
      </pc:sldChg>
      <pc:sldChg chg="addSp delSp modSp mod">
        <pc:chgData name="Yoel Kortick" userId="167978f5-7f40-4909-85d5-d4149554ad4e" providerId="ADAL" clId="{B57F8CD6-6211-4EF0-9956-BEC5B7021E76}" dt="2024-01-08T09:44:28.939" v="927" actId="14100"/>
        <pc:sldMkLst>
          <pc:docMk/>
          <pc:sldMk cId="575754316" sldId="2065"/>
        </pc:sldMkLst>
      </pc:sldChg>
      <pc:sldChg chg="modSp del">
        <pc:chgData name="Yoel Kortick" userId="167978f5-7f40-4909-85d5-d4149554ad4e" providerId="ADAL" clId="{B57F8CD6-6211-4EF0-9956-BEC5B7021E76}" dt="2024-01-08T08:52:27.104" v="202" actId="47"/>
        <pc:sldMkLst>
          <pc:docMk/>
          <pc:sldMk cId="3866412570" sldId="2066"/>
        </pc:sldMkLst>
      </pc:sldChg>
      <pc:sldChg chg="addSp delSp modSp mod">
        <pc:chgData name="Yoel Kortick" userId="167978f5-7f40-4909-85d5-d4149554ad4e" providerId="ADAL" clId="{B57F8CD6-6211-4EF0-9956-BEC5B7021E76}" dt="2024-01-08T08:53:04.915" v="208" actId="208"/>
        <pc:sldMkLst>
          <pc:docMk/>
          <pc:sldMk cId="3758707630" sldId="2067"/>
        </pc:sldMkLst>
      </pc:sldChg>
      <pc:sldChg chg="addSp delSp modSp mod">
        <pc:chgData name="Yoel Kortick" userId="167978f5-7f40-4909-85d5-d4149554ad4e" providerId="ADAL" clId="{B57F8CD6-6211-4EF0-9956-BEC5B7021E76}" dt="2024-01-08T08:58:28.194" v="223" actId="208"/>
        <pc:sldMkLst>
          <pc:docMk/>
          <pc:sldMk cId="4018330709" sldId="2068"/>
        </pc:sldMkLst>
      </pc:sldChg>
      <pc:sldChg chg="addSp delSp modSp mod">
        <pc:chgData name="Yoel Kortick" userId="167978f5-7f40-4909-85d5-d4149554ad4e" providerId="ADAL" clId="{B57F8CD6-6211-4EF0-9956-BEC5B7021E76}" dt="2024-01-08T08:58:58.447" v="230" actId="208"/>
        <pc:sldMkLst>
          <pc:docMk/>
          <pc:sldMk cId="553369375" sldId="2069"/>
        </pc:sldMkLst>
      </pc:sldChg>
      <pc:sldChg chg="delSp modSp mod">
        <pc:chgData name="Yoel Kortick" userId="167978f5-7f40-4909-85d5-d4149554ad4e" providerId="ADAL" clId="{B57F8CD6-6211-4EF0-9956-BEC5B7021E76}" dt="2024-01-08T09:44:45.376" v="929" actId="255"/>
        <pc:sldMkLst>
          <pc:docMk/>
          <pc:sldMk cId="3407511560" sldId="2070"/>
        </pc:sldMkLst>
      </pc:sldChg>
      <pc:sldChg chg="addSp delSp modSp mod">
        <pc:chgData name="Yoel Kortick" userId="167978f5-7f40-4909-85d5-d4149554ad4e" providerId="ADAL" clId="{B57F8CD6-6211-4EF0-9956-BEC5B7021E76}" dt="2024-01-08T09:44:56.814" v="931" actId="20577"/>
        <pc:sldMkLst>
          <pc:docMk/>
          <pc:sldMk cId="1276955741" sldId="2071"/>
        </pc:sldMkLst>
      </pc:sldChg>
      <pc:sldChg chg="modSp del mod">
        <pc:chgData name="Yoel Kortick" userId="167978f5-7f40-4909-85d5-d4149554ad4e" providerId="ADAL" clId="{B57F8CD6-6211-4EF0-9956-BEC5B7021E76}" dt="2024-01-08T09:42:16.303" v="868" actId="47"/>
        <pc:sldMkLst>
          <pc:docMk/>
          <pc:sldMk cId="1948393169" sldId="2072"/>
        </pc:sldMkLst>
      </pc:sldChg>
      <pc:sldChg chg="modSp del mod">
        <pc:chgData name="Yoel Kortick" userId="167978f5-7f40-4909-85d5-d4149554ad4e" providerId="ADAL" clId="{B57F8CD6-6211-4EF0-9956-BEC5B7021E76}" dt="2024-01-08T09:42:16.303" v="868" actId="47"/>
        <pc:sldMkLst>
          <pc:docMk/>
          <pc:sldMk cId="1244136330" sldId="2073"/>
        </pc:sldMkLst>
      </pc:sldChg>
      <pc:sldChg chg="modSp del mod">
        <pc:chgData name="Yoel Kortick" userId="167978f5-7f40-4909-85d5-d4149554ad4e" providerId="ADAL" clId="{B57F8CD6-6211-4EF0-9956-BEC5B7021E76}" dt="2024-01-08T09:42:16.303" v="868" actId="47"/>
        <pc:sldMkLst>
          <pc:docMk/>
          <pc:sldMk cId="3254742492" sldId="2074"/>
        </pc:sldMkLst>
      </pc:sldChg>
      <pc:sldChg chg="modSp del mod">
        <pc:chgData name="Yoel Kortick" userId="167978f5-7f40-4909-85d5-d4149554ad4e" providerId="ADAL" clId="{B57F8CD6-6211-4EF0-9956-BEC5B7021E76}" dt="2024-01-08T09:42:16.303" v="868" actId="47"/>
        <pc:sldMkLst>
          <pc:docMk/>
          <pc:sldMk cId="1036408129" sldId="2075"/>
        </pc:sldMkLst>
      </pc:sldChg>
      <pc:sldChg chg="modSp del mod">
        <pc:chgData name="Yoel Kortick" userId="167978f5-7f40-4909-85d5-d4149554ad4e" providerId="ADAL" clId="{B57F8CD6-6211-4EF0-9956-BEC5B7021E76}" dt="2024-01-08T09:42:16.303" v="868" actId="47"/>
        <pc:sldMkLst>
          <pc:docMk/>
          <pc:sldMk cId="1622034759" sldId="2076"/>
        </pc:sldMkLst>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ldChg>
      <pc:sldChg chg="addSp delSp modSp add mod">
        <pc:chgData name="Yoel Kortick" userId="167978f5-7f40-4909-85d5-d4149554ad4e" providerId="ADAL" clId="{B57F8CD6-6211-4EF0-9956-BEC5B7021E76}" dt="2024-01-08T09:21:08.033" v="365" actId="1076"/>
        <pc:sldMkLst>
          <pc:docMk/>
          <pc:sldMk cId="321810292" sldId="2096"/>
        </pc:sldMkLst>
      </pc:sldChg>
      <pc:sldChg chg="addSp delSp modSp add mod">
        <pc:chgData name="Yoel Kortick" userId="167978f5-7f40-4909-85d5-d4149554ad4e" providerId="ADAL" clId="{B57F8CD6-6211-4EF0-9956-BEC5B7021E76}" dt="2024-01-08T09:23:33.661" v="393" actId="14100"/>
        <pc:sldMkLst>
          <pc:docMk/>
          <pc:sldMk cId="3157656133" sldId="2097"/>
        </pc:sldMkLst>
      </pc:sldChg>
      <pc:sldChg chg="addSp delSp modSp add mod">
        <pc:chgData name="Yoel Kortick" userId="167978f5-7f40-4909-85d5-d4149554ad4e" providerId="ADAL" clId="{B57F8CD6-6211-4EF0-9956-BEC5B7021E76}" dt="2024-01-08T09:38:15.082" v="772" actId="478"/>
        <pc:sldMkLst>
          <pc:docMk/>
          <pc:sldMk cId="2957719289" sldId="2098"/>
        </pc:sldMkLst>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ldMasterChg>
    </pc:docChg>
  </pc:docChgLst>
  <pc:docChgLst>
    <pc:chgData name="Yoel Kortick" userId="167978f5-7f40-4909-85d5-d4149554ad4e" providerId="ADAL" clId="{0789EAE6-066F-4CC9-B86D-3D94720F548D}"/>
    <pc:docChg chg="custSel addSld delSld modSld">
      <pc:chgData name="Yoel Kortick" userId="167978f5-7f40-4909-85d5-d4149554ad4e" providerId="ADAL" clId="{0789EAE6-066F-4CC9-B86D-3D94720F548D}" dt="2025-03-30T14:21:04.002" v="1288" actId="20577"/>
      <pc:docMkLst>
        <pc:docMk/>
      </pc:docMkLst>
      <pc:sldChg chg="modSp mod">
        <pc:chgData name="Yoel Kortick" userId="167978f5-7f40-4909-85d5-d4149554ad4e" providerId="ADAL" clId="{0789EAE6-066F-4CC9-B86D-3D94720F548D}" dt="2025-03-30T09:36:10.598" v="42" actId="6549"/>
        <pc:sldMkLst>
          <pc:docMk/>
          <pc:sldMk cId="3267142644" sldId="1724"/>
        </pc:sldMkLst>
        <pc:spChg chg="mod">
          <ac:chgData name="Yoel Kortick" userId="167978f5-7f40-4909-85d5-d4149554ad4e" providerId="ADAL" clId="{0789EAE6-066F-4CC9-B86D-3D94720F548D}" dt="2025-03-30T09:35:47.259" v="37" actId="14100"/>
          <ac:spMkLst>
            <pc:docMk/>
            <pc:sldMk cId="3267142644" sldId="1724"/>
            <ac:spMk id="6" creationId="{5DC8A32E-E808-4445-AEB3-1175FED6D253}"/>
          </ac:spMkLst>
        </pc:spChg>
        <pc:spChg chg="mod">
          <ac:chgData name="Yoel Kortick" userId="167978f5-7f40-4909-85d5-d4149554ad4e" providerId="ADAL" clId="{0789EAE6-066F-4CC9-B86D-3D94720F548D}" dt="2025-03-30T09:36:10.598" v="42" actId="6549"/>
          <ac:spMkLst>
            <pc:docMk/>
            <pc:sldMk cId="3267142644" sldId="1724"/>
            <ac:spMk id="63" creationId="{2818E309-CE24-45E0-8F37-EFD6121F7540}"/>
          </ac:spMkLst>
        </pc:spChg>
        <pc:spChg chg="mod">
          <ac:chgData name="Yoel Kortick" userId="167978f5-7f40-4909-85d5-d4149554ad4e" providerId="ADAL" clId="{0789EAE6-066F-4CC9-B86D-3D94720F548D}" dt="2025-03-30T09:35:51.990" v="38" actId="14100"/>
          <ac:spMkLst>
            <pc:docMk/>
            <pc:sldMk cId="3267142644" sldId="1724"/>
            <ac:spMk id="159" creationId="{A5CFA934-DCA8-4917-9BEB-C4753B05A583}"/>
          </ac:spMkLst>
        </pc:spChg>
        <pc:grpChg chg="mod">
          <ac:chgData name="Yoel Kortick" userId="167978f5-7f40-4909-85d5-d4149554ad4e" providerId="ADAL" clId="{0789EAE6-066F-4CC9-B86D-3D94720F548D}" dt="2025-03-30T09:35:44.162" v="36" actId="14100"/>
          <ac:grpSpMkLst>
            <pc:docMk/>
            <pc:sldMk cId="3267142644" sldId="1724"/>
            <ac:grpSpMk id="9" creationId="{2FEFC77F-4C99-4259-A768-0C20EAB1C623}"/>
          </ac:grpSpMkLst>
        </pc:grpChg>
      </pc:sldChg>
      <pc:sldChg chg="modSp mod">
        <pc:chgData name="Yoel Kortick" userId="167978f5-7f40-4909-85d5-d4149554ad4e" providerId="ADAL" clId="{0789EAE6-066F-4CC9-B86D-3D94720F548D}" dt="2025-03-30T09:32:09.952" v="0"/>
        <pc:sldMkLst>
          <pc:docMk/>
          <pc:sldMk cId="1404067891" sldId="1782"/>
        </pc:sldMkLst>
        <pc:spChg chg="mod">
          <ac:chgData name="Yoel Kortick" userId="167978f5-7f40-4909-85d5-d4149554ad4e" providerId="ADAL" clId="{0789EAE6-066F-4CC9-B86D-3D94720F548D}" dt="2025-03-30T09:32:09.952" v="0"/>
          <ac:spMkLst>
            <pc:docMk/>
            <pc:sldMk cId="1404067891" sldId="1782"/>
            <ac:spMk id="4" creationId="{A02F1239-CFFA-4E95-8A0B-536CBE397E4E}"/>
          </ac:spMkLst>
        </pc:spChg>
      </pc:sldChg>
      <pc:sldChg chg="modSp mod">
        <pc:chgData name="Yoel Kortick" userId="167978f5-7f40-4909-85d5-d4149554ad4e" providerId="ADAL" clId="{0789EAE6-066F-4CC9-B86D-3D94720F548D}" dt="2025-03-30T10:14:46.072" v="925" actId="122"/>
        <pc:sldMkLst>
          <pc:docMk/>
          <pc:sldMk cId="3301537159" sldId="1783"/>
        </pc:sldMkLst>
        <pc:spChg chg="mod">
          <ac:chgData name="Yoel Kortick" userId="167978f5-7f40-4909-85d5-d4149554ad4e" providerId="ADAL" clId="{0789EAE6-066F-4CC9-B86D-3D94720F548D}" dt="2025-03-30T10:14:46.072" v="925" actId="122"/>
          <ac:spMkLst>
            <pc:docMk/>
            <pc:sldMk cId="3301537159" sldId="1783"/>
            <ac:spMk id="3" creationId="{440E2C51-CB70-4EE1-8E6B-DADCB74DEC44}"/>
          </ac:spMkLst>
        </pc:spChg>
      </pc:sldChg>
      <pc:sldChg chg="modSp mod">
        <pc:chgData name="Yoel Kortick" userId="167978f5-7f40-4909-85d5-d4149554ad4e" providerId="ADAL" clId="{0789EAE6-066F-4CC9-B86D-3D94720F548D}" dt="2025-03-30T09:39:15.408" v="71" actId="122"/>
        <pc:sldMkLst>
          <pc:docMk/>
          <pc:sldMk cId="1078410933" sldId="1792"/>
        </pc:sldMkLst>
        <pc:spChg chg="mod">
          <ac:chgData name="Yoel Kortick" userId="167978f5-7f40-4909-85d5-d4149554ad4e" providerId="ADAL" clId="{0789EAE6-066F-4CC9-B86D-3D94720F548D}" dt="2025-03-30T09:39:15.408" v="71" actId="122"/>
          <ac:spMkLst>
            <pc:docMk/>
            <pc:sldMk cId="1078410933" sldId="1792"/>
            <ac:spMk id="3" creationId="{440E2C51-CB70-4EE1-8E6B-DADCB74DEC44}"/>
          </ac:spMkLst>
        </pc:spChg>
      </pc:sldChg>
      <pc:sldChg chg="modSp mod">
        <pc:chgData name="Yoel Kortick" userId="167978f5-7f40-4909-85d5-d4149554ad4e" providerId="ADAL" clId="{0789EAE6-066F-4CC9-B86D-3D94720F548D}" dt="2025-03-30T09:42:30.636" v="73" actId="255"/>
        <pc:sldMkLst>
          <pc:docMk/>
          <pc:sldMk cId="4132155335" sldId="1793"/>
        </pc:sldMkLst>
        <pc:spChg chg="mod">
          <ac:chgData name="Yoel Kortick" userId="167978f5-7f40-4909-85d5-d4149554ad4e" providerId="ADAL" clId="{0789EAE6-066F-4CC9-B86D-3D94720F548D}" dt="2025-03-30T09:33:48.869" v="18"/>
          <ac:spMkLst>
            <pc:docMk/>
            <pc:sldMk cId="4132155335" sldId="1793"/>
            <ac:spMk id="3" creationId="{4FC18B40-6547-41EC-8A0E-1C8F40E0A42F}"/>
          </ac:spMkLst>
        </pc:spChg>
        <pc:spChg chg="mod">
          <ac:chgData name="Yoel Kortick" userId="167978f5-7f40-4909-85d5-d4149554ad4e" providerId="ADAL" clId="{0789EAE6-066F-4CC9-B86D-3D94720F548D}" dt="2025-03-30T09:42:30.636" v="73" actId="255"/>
          <ac:spMkLst>
            <pc:docMk/>
            <pc:sldMk cId="4132155335" sldId="1793"/>
            <ac:spMk id="4" creationId="{2490F34D-A7E2-4EA9-8B1A-78371A1F1CD1}"/>
          </ac:spMkLst>
        </pc:spChg>
      </pc:sldChg>
      <pc:sldChg chg="addSp delSp modSp mod">
        <pc:chgData name="Yoel Kortick" userId="167978f5-7f40-4909-85d5-d4149554ad4e" providerId="ADAL" clId="{0789EAE6-066F-4CC9-B86D-3D94720F548D}" dt="2025-03-30T09:57:33.102" v="334" actId="208"/>
        <pc:sldMkLst>
          <pc:docMk/>
          <pc:sldMk cId="3828660448" sldId="1918"/>
        </pc:sldMkLst>
        <pc:spChg chg="mod">
          <ac:chgData name="Yoel Kortick" userId="167978f5-7f40-4909-85d5-d4149554ad4e" providerId="ADAL" clId="{0789EAE6-066F-4CC9-B86D-3D94720F548D}" dt="2025-03-30T09:34:07.697" v="19"/>
          <ac:spMkLst>
            <pc:docMk/>
            <pc:sldMk cId="3828660448" sldId="1918"/>
            <ac:spMk id="3" creationId="{4FC18B40-6547-41EC-8A0E-1C8F40E0A42F}"/>
          </ac:spMkLst>
        </pc:spChg>
        <pc:spChg chg="mod">
          <ac:chgData name="Yoel Kortick" userId="167978f5-7f40-4909-85d5-d4149554ad4e" providerId="ADAL" clId="{0789EAE6-066F-4CC9-B86D-3D94720F548D}" dt="2025-03-30T09:56:55.728" v="320" actId="20577"/>
          <ac:spMkLst>
            <pc:docMk/>
            <pc:sldMk cId="3828660448" sldId="1918"/>
            <ac:spMk id="4" creationId="{2490F34D-A7E2-4EA9-8B1A-78371A1F1CD1}"/>
          </ac:spMkLst>
        </pc:spChg>
      </pc:sldChg>
      <pc:sldChg chg="addSp delSp modSp mod">
        <pc:chgData name="Yoel Kortick" userId="167978f5-7f40-4909-85d5-d4149554ad4e" providerId="ADAL" clId="{0789EAE6-066F-4CC9-B86D-3D94720F548D}" dt="2025-03-30T10:45:28.448" v="1070" actId="207"/>
        <pc:sldMkLst>
          <pc:docMk/>
          <pc:sldMk cId="155175924" sldId="1922"/>
        </pc:sldMkLst>
      </pc:sldChg>
      <pc:sldChg chg="modSp mod">
        <pc:chgData name="Yoel Kortick" userId="167978f5-7f40-4909-85d5-d4149554ad4e" providerId="ADAL" clId="{0789EAE6-066F-4CC9-B86D-3D94720F548D}" dt="2025-03-30T09:55:18.150" v="316" actId="122"/>
        <pc:sldMkLst>
          <pc:docMk/>
          <pc:sldMk cId="732818305" sldId="1935"/>
        </pc:sldMkLst>
        <pc:spChg chg="mod">
          <ac:chgData name="Yoel Kortick" userId="167978f5-7f40-4909-85d5-d4149554ad4e" providerId="ADAL" clId="{0789EAE6-066F-4CC9-B86D-3D94720F548D}" dt="2025-03-30T09:55:18.150" v="316" actId="122"/>
          <ac:spMkLst>
            <pc:docMk/>
            <pc:sldMk cId="732818305" sldId="1935"/>
            <ac:spMk id="3" creationId="{440E2C51-CB70-4EE1-8E6B-DADCB74DEC44}"/>
          </ac:spMkLst>
        </pc:spChg>
      </pc:sldChg>
      <pc:sldChg chg="modSp mod">
        <pc:chgData name="Yoel Kortick" userId="167978f5-7f40-4909-85d5-d4149554ad4e" providerId="ADAL" clId="{0789EAE6-066F-4CC9-B86D-3D94720F548D}" dt="2025-03-30T10:14:31.544" v="922" actId="122"/>
        <pc:sldMkLst>
          <pc:docMk/>
          <pc:sldMk cId="947444753" sldId="1936"/>
        </pc:sldMkLst>
        <pc:spChg chg="mod">
          <ac:chgData name="Yoel Kortick" userId="167978f5-7f40-4909-85d5-d4149554ad4e" providerId="ADAL" clId="{0789EAE6-066F-4CC9-B86D-3D94720F548D}" dt="2025-03-30T10:14:31.544" v="922" actId="122"/>
          <ac:spMkLst>
            <pc:docMk/>
            <pc:sldMk cId="947444753" sldId="1936"/>
            <ac:spMk id="3" creationId="{440E2C51-CB70-4EE1-8E6B-DADCB74DEC44}"/>
          </ac:spMkLst>
        </pc:spChg>
      </pc:sldChg>
      <pc:sldChg chg="modSp mod">
        <pc:chgData name="Yoel Kortick" userId="167978f5-7f40-4909-85d5-d4149554ad4e" providerId="ADAL" clId="{0789EAE6-066F-4CC9-B86D-3D94720F548D}" dt="2025-03-30T09:36:43.680" v="43"/>
        <pc:sldMkLst>
          <pc:docMk/>
          <pc:sldMk cId="1269053929" sldId="1997"/>
        </pc:sldMkLst>
        <pc:spChg chg="mod">
          <ac:chgData name="Yoel Kortick" userId="167978f5-7f40-4909-85d5-d4149554ad4e" providerId="ADAL" clId="{0789EAE6-066F-4CC9-B86D-3D94720F548D}" dt="2025-03-30T09:32:46.781" v="2"/>
          <ac:spMkLst>
            <pc:docMk/>
            <pc:sldMk cId="1269053929" sldId="1997"/>
            <ac:spMk id="3" creationId="{4FC18B40-6547-41EC-8A0E-1C8F40E0A42F}"/>
          </ac:spMkLst>
        </pc:spChg>
        <pc:spChg chg="mod">
          <ac:chgData name="Yoel Kortick" userId="167978f5-7f40-4909-85d5-d4149554ad4e" providerId="ADAL" clId="{0789EAE6-066F-4CC9-B86D-3D94720F548D}" dt="2025-03-30T09:36:43.680" v="43"/>
          <ac:spMkLst>
            <pc:docMk/>
            <pc:sldMk cId="1269053929" sldId="1997"/>
            <ac:spMk id="4" creationId="{2490F34D-A7E2-4EA9-8B1A-78371A1F1CD1}"/>
          </ac:spMkLst>
        </pc:spChg>
      </pc:sldChg>
      <pc:sldChg chg="delSp modSp mod">
        <pc:chgData name="Yoel Kortick" userId="167978f5-7f40-4909-85d5-d4149554ad4e" providerId="ADAL" clId="{0789EAE6-066F-4CC9-B86D-3D94720F548D}" dt="2025-03-30T09:37:48.860" v="67" actId="20577"/>
        <pc:sldMkLst>
          <pc:docMk/>
          <pc:sldMk cId="4145297695" sldId="2099"/>
        </pc:sldMkLst>
        <pc:spChg chg="mod">
          <ac:chgData name="Yoel Kortick" userId="167978f5-7f40-4909-85d5-d4149554ad4e" providerId="ADAL" clId="{0789EAE6-066F-4CC9-B86D-3D94720F548D}" dt="2025-03-30T09:32:46.781" v="2"/>
          <ac:spMkLst>
            <pc:docMk/>
            <pc:sldMk cId="4145297695" sldId="2099"/>
            <ac:spMk id="3" creationId="{4FC18B40-6547-41EC-8A0E-1C8F40E0A42F}"/>
          </ac:spMkLst>
        </pc:spChg>
        <pc:spChg chg="mod">
          <ac:chgData name="Yoel Kortick" userId="167978f5-7f40-4909-85d5-d4149554ad4e" providerId="ADAL" clId="{0789EAE6-066F-4CC9-B86D-3D94720F548D}" dt="2025-03-30T09:37:48.860" v="67" actId="20577"/>
          <ac:spMkLst>
            <pc:docMk/>
            <pc:sldMk cId="4145297695" sldId="2099"/>
            <ac:spMk id="6" creationId="{1B297CC6-F485-673C-F03B-12CAFE000282}"/>
          </ac:spMkLst>
        </pc:spChg>
      </pc:sldChg>
      <pc:sldChg chg="addSp delSp modSp mod">
        <pc:chgData name="Yoel Kortick" userId="167978f5-7f40-4909-85d5-d4149554ad4e" providerId="ADAL" clId="{0789EAE6-066F-4CC9-B86D-3D94720F548D}" dt="2025-03-30T09:52:16.097" v="297" actId="313"/>
        <pc:sldMkLst>
          <pc:docMk/>
          <pc:sldMk cId="205742576" sldId="2100"/>
        </pc:sldMkLst>
        <pc:spChg chg="mod">
          <ac:chgData name="Yoel Kortick" userId="167978f5-7f40-4909-85d5-d4149554ad4e" providerId="ADAL" clId="{0789EAE6-066F-4CC9-B86D-3D94720F548D}" dt="2025-03-30T09:33:48.869" v="18"/>
          <ac:spMkLst>
            <pc:docMk/>
            <pc:sldMk cId="205742576" sldId="2100"/>
            <ac:spMk id="3" creationId="{4FC18B40-6547-41EC-8A0E-1C8F40E0A42F}"/>
          </ac:spMkLst>
        </pc:spChg>
        <pc:spChg chg="add mod">
          <ac:chgData name="Yoel Kortick" userId="167978f5-7f40-4909-85d5-d4149554ad4e" providerId="ADAL" clId="{0789EAE6-066F-4CC9-B86D-3D94720F548D}" dt="2025-03-30T09:52:16.097" v="297" actId="313"/>
          <ac:spMkLst>
            <pc:docMk/>
            <pc:sldMk cId="205742576" sldId="2100"/>
            <ac:spMk id="14" creationId="{A75DABFB-86EB-A16C-7966-DFA98EC8C33A}"/>
          </ac:spMkLst>
        </pc:spChg>
      </pc:sldChg>
      <pc:sldChg chg="addSp delSp modSp mod">
        <pc:chgData name="Yoel Kortick" userId="167978f5-7f40-4909-85d5-d4149554ad4e" providerId="ADAL" clId="{0789EAE6-066F-4CC9-B86D-3D94720F548D}" dt="2025-03-30T09:53:44.105" v="309" actId="14100"/>
        <pc:sldMkLst>
          <pc:docMk/>
          <pc:sldMk cId="3428876548" sldId="2101"/>
        </pc:sldMkLst>
        <pc:spChg chg="mod">
          <ac:chgData name="Yoel Kortick" userId="167978f5-7f40-4909-85d5-d4149554ad4e" providerId="ADAL" clId="{0789EAE6-066F-4CC9-B86D-3D94720F548D}" dt="2025-03-30T09:33:48.869" v="18"/>
          <ac:spMkLst>
            <pc:docMk/>
            <pc:sldMk cId="3428876548" sldId="2101"/>
            <ac:spMk id="3" creationId="{4FC18B40-6547-41EC-8A0E-1C8F40E0A42F}"/>
          </ac:spMkLst>
        </pc:spChg>
        <pc:spChg chg="add mod">
          <ac:chgData name="Yoel Kortick" userId="167978f5-7f40-4909-85d5-d4149554ad4e" providerId="ADAL" clId="{0789EAE6-066F-4CC9-B86D-3D94720F548D}" dt="2025-03-30T09:53:44.105" v="309" actId="14100"/>
          <ac:spMkLst>
            <pc:docMk/>
            <pc:sldMk cId="3428876548" sldId="2101"/>
            <ac:spMk id="6" creationId="{55C30768-023B-D79A-70E2-EDA3A16E4D09}"/>
          </ac:spMkLst>
        </pc:spChg>
        <pc:spChg chg="mod">
          <ac:chgData name="Yoel Kortick" userId="167978f5-7f40-4909-85d5-d4149554ad4e" providerId="ADAL" clId="{0789EAE6-066F-4CC9-B86D-3D94720F548D}" dt="2025-03-30T09:51:41.035" v="242" actId="14100"/>
          <ac:spMkLst>
            <pc:docMk/>
            <pc:sldMk cId="3428876548" sldId="2101"/>
            <ac:spMk id="9" creationId="{C77D9A66-FC01-63F5-B236-098C31A5692D}"/>
          </ac:spMkLst>
        </pc:spChg>
      </pc:sldChg>
      <pc:sldChg chg="modSp del">
        <pc:chgData name="Yoel Kortick" userId="167978f5-7f40-4909-85d5-d4149554ad4e" providerId="ADAL" clId="{0789EAE6-066F-4CC9-B86D-3D94720F548D}" dt="2025-03-30T09:55:03.397" v="310" actId="47"/>
        <pc:sldMkLst>
          <pc:docMk/>
          <pc:sldMk cId="657813396" sldId="2102"/>
        </pc:sldMkLst>
      </pc:sldChg>
      <pc:sldChg chg="modSp del">
        <pc:chgData name="Yoel Kortick" userId="167978f5-7f40-4909-85d5-d4149554ad4e" providerId="ADAL" clId="{0789EAE6-066F-4CC9-B86D-3D94720F548D}" dt="2025-03-30T09:55:04.530" v="311" actId="47"/>
        <pc:sldMkLst>
          <pc:docMk/>
          <pc:sldMk cId="2400962821" sldId="2103"/>
        </pc:sldMkLst>
      </pc:sldChg>
      <pc:sldChg chg="modSp del">
        <pc:chgData name="Yoel Kortick" userId="167978f5-7f40-4909-85d5-d4149554ad4e" providerId="ADAL" clId="{0789EAE6-066F-4CC9-B86D-3D94720F548D}" dt="2025-03-30T09:55:06.034" v="312" actId="47"/>
        <pc:sldMkLst>
          <pc:docMk/>
          <pc:sldMk cId="2662654733" sldId="2104"/>
        </pc:sldMkLst>
      </pc:sldChg>
      <pc:sldChg chg="modSp del">
        <pc:chgData name="Yoel Kortick" userId="167978f5-7f40-4909-85d5-d4149554ad4e" providerId="ADAL" clId="{0789EAE6-066F-4CC9-B86D-3D94720F548D}" dt="2025-03-30T09:55:06.656" v="313" actId="47"/>
        <pc:sldMkLst>
          <pc:docMk/>
          <pc:sldMk cId="619029764" sldId="2105"/>
        </pc:sldMkLst>
      </pc:sldChg>
      <pc:sldChg chg="addSp modSp mod">
        <pc:chgData name="Yoel Kortick" userId="167978f5-7f40-4909-85d5-d4149554ad4e" providerId="ADAL" clId="{0789EAE6-066F-4CC9-B86D-3D94720F548D}" dt="2025-03-30T09:59:56.887" v="408" actId="207"/>
        <pc:sldMkLst>
          <pc:docMk/>
          <pc:sldMk cId="219366308" sldId="2106"/>
        </pc:sldMkLst>
        <pc:spChg chg="mod">
          <ac:chgData name="Yoel Kortick" userId="167978f5-7f40-4909-85d5-d4149554ad4e" providerId="ADAL" clId="{0789EAE6-066F-4CC9-B86D-3D94720F548D}" dt="2025-03-30T09:34:07.697" v="19"/>
          <ac:spMkLst>
            <pc:docMk/>
            <pc:sldMk cId="219366308" sldId="2106"/>
            <ac:spMk id="3" creationId="{4FC18B40-6547-41EC-8A0E-1C8F40E0A42F}"/>
          </ac:spMkLst>
        </pc:spChg>
        <pc:spChg chg="mod">
          <ac:chgData name="Yoel Kortick" userId="167978f5-7f40-4909-85d5-d4149554ad4e" providerId="ADAL" clId="{0789EAE6-066F-4CC9-B86D-3D94720F548D}" dt="2025-03-30T09:58:59.099" v="382" actId="14100"/>
          <ac:spMkLst>
            <pc:docMk/>
            <pc:sldMk cId="219366308" sldId="2106"/>
            <ac:spMk id="4" creationId="{2490F34D-A7E2-4EA9-8B1A-78371A1F1CD1}"/>
          </ac:spMkLst>
        </pc:spChg>
      </pc:sldChg>
      <pc:sldChg chg="del">
        <pc:chgData name="Yoel Kortick" userId="167978f5-7f40-4909-85d5-d4149554ad4e" providerId="ADAL" clId="{0789EAE6-066F-4CC9-B86D-3D94720F548D}" dt="2025-03-30T10:15:45.284" v="941" actId="47"/>
        <pc:sldMkLst>
          <pc:docMk/>
          <pc:sldMk cId="1072099828" sldId="2107"/>
        </pc:sldMkLst>
      </pc:sldChg>
      <pc:sldChg chg="del">
        <pc:chgData name="Yoel Kortick" userId="167978f5-7f40-4909-85d5-d4149554ad4e" providerId="ADAL" clId="{0789EAE6-066F-4CC9-B86D-3D94720F548D}" dt="2025-03-30T10:15:45.780" v="942" actId="47"/>
        <pc:sldMkLst>
          <pc:docMk/>
          <pc:sldMk cId="1177176718" sldId="2108"/>
        </pc:sldMkLst>
      </pc:sldChg>
      <pc:sldChg chg="del">
        <pc:chgData name="Yoel Kortick" userId="167978f5-7f40-4909-85d5-d4149554ad4e" providerId="ADAL" clId="{0789EAE6-066F-4CC9-B86D-3D94720F548D}" dt="2025-03-30T10:15:46.132" v="943" actId="47"/>
        <pc:sldMkLst>
          <pc:docMk/>
          <pc:sldMk cId="2850364945" sldId="2109"/>
        </pc:sldMkLst>
      </pc:sldChg>
      <pc:sldChg chg="del">
        <pc:chgData name="Yoel Kortick" userId="167978f5-7f40-4909-85d5-d4149554ad4e" providerId="ADAL" clId="{0789EAE6-066F-4CC9-B86D-3D94720F548D}" dt="2025-03-30T10:15:46.501" v="944" actId="47"/>
        <pc:sldMkLst>
          <pc:docMk/>
          <pc:sldMk cId="2761306011" sldId="2110"/>
        </pc:sldMkLst>
      </pc:sldChg>
      <pc:sldChg chg="del">
        <pc:chgData name="Yoel Kortick" userId="167978f5-7f40-4909-85d5-d4149554ad4e" providerId="ADAL" clId="{0789EAE6-066F-4CC9-B86D-3D94720F548D}" dt="2025-03-30T10:15:46.735" v="945" actId="47"/>
        <pc:sldMkLst>
          <pc:docMk/>
          <pc:sldMk cId="1336172511" sldId="2111"/>
        </pc:sldMkLst>
      </pc:sldChg>
      <pc:sldChg chg="modSp del">
        <pc:chgData name="Yoel Kortick" userId="167978f5-7f40-4909-85d5-d4149554ad4e" providerId="ADAL" clId="{0789EAE6-066F-4CC9-B86D-3D94720F548D}" dt="2025-03-30T10:15:47.021" v="946" actId="47"/>
        <pc:sldMkLst>
          <pc:docMk/>
          <pc:sldMk cId="3654522876" sldId="2112"/>
        </pc:sldMkLst>
      </pc:sldChg>
      <pc:sldChg chg="modSp del">
        <pc:chgData name="Yoel Kortick" userId="167978f5-7f40-4909-85d5-d4149554ad4e" providerId="ADAL" clId="{0789EAE6-066F-4CC9-B86D-3D94720F548D}" dt="2025-03-30T10:15:48.286" v="947" actId="47"/>
        <pc:sldMkLst>
          <pc:docMk/>
          <pc:sldMk cId="575864078" sldId="2113"/>
        </pc:sldMkLst>
      </pc:sldChg>
      <pc:sldChg chg="del">
        <pc:chgData name="Yoel Kortick" userId="167978f5-7f40-4909-85d5-d4149554ad4e" providerId="ADAL" clId="{0789EAE6-066F-4CC9-B86D-3D94720F548D}" dt="2025-03-30T10:15:48.510" v="948" actId="47"/>
        <pc:sldMkLst>
          <pc:docMk/>
          <pc:sldMk cId="1377081466" sldId="2114"/>
        </pc:sldMkLst>
      </pc:sldChg>
      <pc:sldChg chg="del">
        <pc:chgData name="Yoel Kortick" userId="167978f5-7f40-4909-85d5-d4149554ad4e" providerId="ADAL" clId="{0789EAE6-066F-4CC9-B86D-3D94720F548D}" dt="2025-03-30T10:15:48.677" v="949" actId="47"/>
        <pc:sldMkLst>
          <pc:docMk/>
          <pc:sldMk cId="3930830093" sldId="2115"/>
        </pc:sldMkLst>
      </pc:sldChg>
      <pc:sldChg chg="del">
        <pc:chgData name="Yoel Kortick" userId="167978f5-7f40-4909-85d5-d4149554ad4e" providerId="ADAL" clId="{0789EAE6-066F-4CC9-B86D-3D94720F548D}" dt="2025-03-30T10:15:49.182" v="952" actId="47"/>
        <pc:sldMkLst>
          <pc:docMk/>
          <pc:sldMk cId="1099822514" sldId="2116"/>
        </pc:sldMkLst>
      </pc:sldChg>
      <pc:sldChg chg="del">
        <pc:chgData name="Yoel Kortick" userId="167978f5-7f40-4909-85d5-d4149554ad4e" providerId="ADAL" clId="{0789EAE6-066F-4CC9-B86D-3D94720F548D}" dt="2025-03-30T10:15:49.357" v="953" actId="47"/>
        <pc:sldMkLst>
          <pc:docMk/>
          <pc:sldMk cId="1708275029" sldId="2117"/>
        </pc:sldMkLst>
      </pc:sldChg>
      <pc:sldChg chg="modSp del">
        <pc:chgData name="Yoel Kortick" userId="167978f5-7f40-4909-85d5-d4149554ad4e" providerId="ADAL" clId="{0789EAE6-066F-4CC9-B86D-3D94720F548D}" dt="2025-03-30T10:15:49.520" v="954" actId="47"/>
        <pc:sldMkLst>
          <pc:docMk/>
          <pc:sldMk cId="784381120" sldId="2118"/>
        </pc:sldMkLst>
      </pc:sldChg>
      <pc:sldChg chg="modSp del">
        <pc:chgData name="Yoel Kortick" userId="167978f5-7f40-4909-85d5-d4149554ad4e" providerId="ADAL" clId="{0789EAE6-066F-4CC9-B86D-3D94720F548D}" dt="2025-03-30T10:15:49.714" v="955" actId="47"/>
        <pc:sldMkLst>
          <pc:docMk/>
          <pc:sldMk cId="3001440342" sldId="2119"/>
        </pc:sldMkLst>
      </pc:sldChg>
      <pc:sldChg chg="del">
        <pc:chgData name="Yoel Kortick" userId="167978f5-7f40-4909-85d5-d4149554ad4e" providerId="ADAL" clId="{0789EAE6-066F-4CC9-B86D-3D94720F548D}" dt="2025-03-30T10:15:50.038" v="957" actId="47"/>
        <pc:sldMkLst>
          <pc:docMk/>
          <pc:sldMk cId="607608003" sldId="2120"/>
        </pc:sldMkLst>
      </pc:sldChg>
      <pc:sldChg chg="del">
        <pc:chgData name="Yoel Kortick" userId="167978f5-7f40-4909-85d5-d4149554ad4e" providerId="ADAL" clId="{0789EAE6-066F-4CC9-B86D-3D94720F548D}" dt="2025-03-30T10:15:50.454" v="958" actId="47"/>
        <pc:sldMkLst>
          <pc:docMk/>
          <pc:sldMk cId="740785397" sldId="2121"/>
        </pc:sldMkLst>
      </pc:sldChg>
      <pc:sldChg chg="del">
        <pc:chgData name="Yoel Kortick" userId="167978f5-7f40-4909-85d5-d4149554ad4e" providerId="ADAL" clId="{0789EAE6-066F-4CC9-B86D-3D94720F548D}" dt="2025-03-30T10:15:50.645" v="959" actId="47"/>
        <pc:sldMkLst>
          <pc:docMk/>
          <pc:sldMk cId="3673890884" sldId="2122"/>
        </pc:sldMkLst>
      </pc:sldChg>
      <pc:sldChg chg="del">
        <pc:chgData name="Yoel Kortick" userId="167978f5-7f40-4909-85d5-d4149554ad4e" providerId="ADAL" clId="{0789EAE6-066F-4CC9-B86D-3D94720F548D}" dt="2025-03-30T10:15:50.825" v="960" actId="47"/>
        <pc:sldMkLst>
          <pc:docMk/>
          <pc:sldMk cId="3766561588" sldId="2123"/>
        </pc:sldMkLst>
      </pc:sldChg>
      <pc:sldChg chg="del">
        <pc:chgData name="Yoel Kortick" userId="167978f5-7f40-4909-85d5-d4149554ad4e" providerId="ADAL" clId="{0789EAE6-066F-4CC9-B86D-3D94720F548D}" dt="2025-03-30T10:15:51.164" v="961" actId="47"/>
        <pc:sldMkLst>
          <pc:docMk/>
          <pc:sldMk cId="1031596833" sldId="2124"/>
        </pc:sldMkLst>
      </pc:sldChg>
      <pc:sldChg chg="del">
        <pc:chgData name="Yoel Kortick" userId="167978f5-7f40-4909-85d5-d4149554ad4e" providerId="ADAL" clId="{0789EAE6-066F-4CC9-B86D-3D94720F548D}" dt="2025-03-30T10:15:51.383" v="962" actId="47"/>
        <pc:sldMkLst>
          <pc:docMk/>
          <pc:sldMk cId="1437192425" sldId="2125"/>
        </pc:sldMkLst>
      </pc:sldChg>
      <pc:sldChg chg="del">
        <pc:chgData name="Yoel Kortick" userId="167978f5-7f40-4909-85d5-d4149554ad4e" providerId="ADAL" clId="{0789EAE6-066F-4CC9-B86D-3D94720F548D}" dt="2025-03-30T10:15:51.643" v="963" actId="47"/>
        <pc:sldMkLst>
          <pc:docMk/>
          <pc:sldMk cId="2784933927" sldId="2126"/>
        </pc:sldMkLst>
      </pc:sldChg>
      <pc:sldChg chg="del">
        <pc:chgData name="Yoel Kortick" userId="167978f5-7f40-4909-85d5-d4149554ad4e" providerId="ADAL" clId="{0789EAE6-066F-4CC9-B86D-3D94720F548D}" dt="2025-03-30T10:15:44.478" v="940" actId="47"/>
        <pc:sldMkLst>
          <pc:docMk/>
          <pc:sldMk cId="3432697478" sldId="2127"/>
        </pc:sldMkLst>
      </pc:sldChg>
      <pc:sldChg chg="del">
        <pc:chgData name="Yoel Kortick" userId="167978f5-7f40-4909-85d5-d4149554ad4e" providerId="ADAL" clId="{0789EAE6-066F-4CC9-B86D-3D94720F548D}" dt="2025-03-30T10:15:49.011" v="951" actId="47"/>
        <pc:sldMkLst>
          <pc:docMk/>
          <pc:sldMk cId="3310592508" sldId="2128"/>
        </pc:sldMkLst>
      </pc:sldChg>
      <pc:sldChg chg="del">
        <pc:chgData name="Yoel Kortick" userId="167978f5-7f40-4909-85d5-d4149554ad4e" providerId="ADAL" clId="{0789EAE6-066F-4CC9-B86D-3D94720F548D}" dt="2025-03-30T10:15:49.875" v="956" actId="47"/>
        <pc:sldMkLst>
          <pc:docMk/>
          <pc:sldMk cId="3797550079" sldId="2129"/>
        </pc:sldMkLst>
      </pc:sldChg>
      <pc:sldChg chg="del">
        <pc:chgData name="Yoel Kortick" userId="167978f5-7f40-4909-85d5-d4149554ad4e" providerId="ADAL" clId="{0789EAE6-066F-4CC9-B86D-3D94720F548D}" dt="2025-03-30T10:15:51.846" v="964" actId="47"/>
        <pc:sldMkLst>
          <pc:docMk/>
          <pc:sldMk cId="2853810369" sldId="2130"/>
        </pc:sldMkLst>
      </pc:sldChg>
      <pc:sldChg chg="del">
        <pc:chgData name="Yoel Kortick" userId="167978f5-7f40-4909-85d5-d4149554ad4e" providerId="ADAL" clId="{0789EAE6-066F-4CC9-B86D-3D94720F548D}" dt="2025-03-30T10:15:52.520" v="965" actId="47"/>
        <pc:sldMkLst>
          <pc:docMk/>
          <pc:sldMk cId="566435523" sldId="2131"/>
        </pc:sldMkLst>
      </pc:sldChg>
      <pc:sldChg chg="del">
        <pc:chgData name="Yoel Kortick" userId="167978f5-7f40-4909-85d5-d4149554ad4e" providerId="ADAL" clId="{0789EAE6-066F-4CC9-B86D-3D94720F548D}" dt="2025-03-30T10:15:52.677" v="966" actId="47"/>
        <pc:sldMkLst>
          <pc:docMk/>
          <pc:sldMk cId="3762651737" sldId="2132"/>
        </pc:sldMkLst>
      </pc:sldChg>
      <pc:sldChg chg="del">
        <pc:chgData name="Yoel Kortick" userId="167978f5-7f40-4909-85d5-d4149554ad4e" providerId="ADAL" clId="{0789EAE6-066F-4CC9-B86D-3D94720F548D}" dt="2025-03-30T10:15:52.839" v="967" actId="47"/>
        <pc:sldMkLst>
          <pc:docMk/>
          <pc:sldMk cId="533723689" sldId="2133"/>
        </pc:sldMkLst>
      </pc:sldChg>
      <pc:sldChg chg="del">
        <pc:chgData name="Yoel Kortick" userId="167978f5-7f40-4909-85d5-d4149554ad4e" providerId="ADAL" clId="{0789EAE6-066F-4CC9-B86D-3D94720F548D}" dt="2025-03-30T10:15:53.014" v="968" actId="47"/>
        <pc:sldMkLst>
          <pc:docMk/>
          <pc:sldMk cId="1907552900" sldId="2134"/>
        </pc:sldMkLst>
      </pc:sldChg>
      <pc:sldChg chg="del">
        <pc:chgData name="Yoel Kortick" userId="167978f5-7f40-4909-85d5-d4149554ad4e" providerId="ADAL" clId="{0789EAE6-066F-4CC9-B86D-3D94720F548D}" dt="2025-03-30T10:15:53.376" v="969" actId="47"/>
        <pc:sldMkLst>
          <pc:docMk/>
          <pc:sldMk cId="3241329519" sldId="2135"/>
        </pc:sldMkLst>
      </pc:sldChg>
      <pc:sldChg chg="del">
        <pc:chgData name="Yoel Kortick" userId="167978f5-7f40-4909-85d5-d4149554ad4e" providerId="ADAL" clId="{0789EAE6-066F-4CC9-B86D-3D94720F548D}" dt="2025-03-30T10:15:53.765" v="970" actId="47"/>
        <pc:sldMkLst>
          <pc:docMk/>
          <pc:sldMk cId="1577699699" sldId="2136"/>
        </pc:sldMkLst>
      </pc:sldChg>
      <pc:sldChg chg="del">
        <pc:chgData name="Yoel Kortick" userId="167978f5-7f40-4909-85d5-d4149554ad4e" providerId="ADAL" clId="{0789EAE6-066F-4CC9-B86D-3D94720F548D}" dt="2025-03-30T10:15:54.159" v="971" actId="47"/>
        <pc:sldMkLst>
          <pc:docMk/>
          <pc:sldMk cId="3799968558" sldId="2137"/>
        </pc:sldMkLst>
      </pc:sldChg>
      <pc:sldChg chg="modSp del">
        <pc:chgData name="Yoel Kortick" userId="167978f5-7f40-4909-85d5-d4149554ad4e" providerId="ADAL" clId="{0789EAE6-066F-4CC9-B86D-3D94720F548D}" dt="2025-03-30T10:15:54.554" v="972" actId="47"/>
        <pc:sldMkLst>
          <pc:docMk/>
          <pc:sldMk cId="2353417460" sldId="2138"/>
        </pc:sldMkLst>
      </pc:sldChg>
      <pc:sldChg chg="del">
        <pc:chgData name="Yoel Kortick" userId="167978f5-7f40-4909-85d5-d4149554ad4e" providerId="ADAL" clId="{0789EAE6-066F-4CC9-B86D-3D94720F548D}" dt="2025-03-30T10:15:48.856" v="950" actId="47"/>
        <pc:sldMkLst>
          <pc:docMk/>
          <pc:sldMk cId="1491870238" sldId="2141"/>
        </pc:sldMkLst>
      </pc:sldChg>
      <pc:sldChg chg="modSp">
        <pc:chgData name="Yoel Kortick" userId="167978f5-7f40-4909-85d5-d4149554ad4e" providerId="ADAL" clId="{0789EAE6-066F-4CC9-B86D-3D94720F548D}" dt="2025-03-30T09:34:25.561" v="20"/>
        <pc:sldMkLst>
          <pc:docMk/>
          <pc:sldMk cId="702130563" sldId="2142"/>
        </pc:sldMkLst>
      </pc:sldChg>
      <pc:sldChg chg="modSp">
        <pc:chgData name="Yoel Kortick" userId="167978f5-7f40-4909-85d5-d4149554ad4e" providerId="ADAL" clId="{0789EAE6-066F-4CC9-B86D-3D94720F548D}" dt="2025-03-30T09:34:25.561" v="20"/>
        <pc:sldMkLst>
          <pc:docMk/>
          <pc:sldMk cId="3898796667" sldId="2145"/>
        </pc:sldMkLst>
      </pc:sldChg>
      <pc:sldChg chg="modSp">
        <pc:chgData name="Yoel Kortick" userId="167978f5-7f40-4909-85d5-d4149554ad4e" providerId="ADAL" clId="{0789EAE6-066F-4CC9-B86D-3D94720F548D}" dt="2025-03-30T09:34:25.561" v="20"/>
        <pc:sldMkLst>
          <pc:docMk/>
          <pc:sldMk cId="3301361546" sldId="2146"/>
        </pc:sldMkLst>
      </pc:sldChg>
      <pc:sldChg chg="modSp">
        <pc:chgData name="Yoel Kortick" userId="167978f5-7f40-4909-85d5-d4149554ad4e" providerId="ADAL" clId="{0789EAE6-066F-4CC9-B86D-3D94720F548D}" dt="2025-03-30T09:34:25.561" v="20"/>
        <pc:sldMkLst>
          <pc:docMk/>
          <pc:sldMk cId="1455046820" sldId="2147"/>
        </pc:sldMkLst>
      </pc:sldChg>
      <pc:sldChg chg="modSp">
        <pc:chgData name="Yoel Kortick" userId="167978f5-7f40-4909-85d5-d4149554ad4e" providerId="ADAL" clId="{0789EAE6-066F-4CC9-B86D-3D94720F548D}" dt="2025-03-30T09:34:25.561" v="20"/>
        <pc:sldMkLst>
          <pc:docMk/>
          <pc:sldMk cId="154502246" sldId="2148"/>
        </pc:sldMkLst>
      </pc:sldChg>
      <pc:sldChg chg="modSp">
        <pc:chgData name="Yoel Kortick" userId="167978f5-7f40-4909-85d5-d4149554ad4e" providerId="ADAL" clId="{0789EAE6-066F-4CC9-B86D-3D94720F548D}" dt="2025-03-30T09:34:25.561" v="20"/>
        <pc:sldMkLst>
          <pc:docMk/>
          <pc:sldMk cId="312333829" sldId="2149"/>
        </pc:sldMkLst>
      </pc:sldChg>
      <pc:sldChg chg="modSp">
        <pc:chgData name="Yoel Kortick" userId="167978f5-7f40-4909-85d5-d4149554ad4e" providerId="ADAL" clId="{0789EAE6-066F-4CC9-B86D-3D94720F548D}" dt="2025-03-30T09:34:25.561" v="20"/>
        <pc:sldMkLst>
          <pc:docMk/>
          <pc:sldMk cId="652724049" sldId="2150"/>
        </pc:sldMkLst>
      </pc:sldChg>
      <pc:sldChg chg="modSp">
        <pc:chgData name="Yoel Kortick" userId="167978f5-7f40-4909-85d5-d4149554ad4e" providerId="ADAL" clId="{0789EAE6-066F-4CC9-B86D-3D94720F548D}" dt="2025-03-30T09:34:25.561" v="20"/>
        <pc:sldMkLst>
          <pc:docMk/>
          <pc:sldMk cId="101984085" sldId="2151"/>
        </pc:sldMkLst>
      </pc:sldChg>
      <pc:sldChg chg="modSp">
        <pc:chgData name="Yoel Kortick" userId="167978f5-7f40-4909-85d5-d4149554ad4e" providerId="ADAL" clId="{0789EAE6-066F-4CC9-B86D-3D94720F548D}" dt="2025-03-30T09:34:25.561" v="20"/>
        <pc:sldMkLst>
          <pc:docMk/>
          <pc:sldMk cId="2491828578" sldId="2152"/>
        </pc:sldMkLst>
      </pc:sldChg>
      <pc:sldChg chg="modSp">
        <pc:chgData name="Yoel Kortick" userId="167978f5-7f40-4909-85d5-d4149554ad4e" providerId="ADAL" clId="{0789EAE6-066F-4CC9-B86D-3D94720F548D}" dt="2025-03-30T09:34:25.561" v="20"/>
        <pc:sldMkLst>
          <pc:docMk/>
          <pc:sldMk cId="311513816" sldId="2153"/>
        </pc:sldMkLst>
      </pc:sldChg>
      <pc:sldChg chg="modSp">
        <pc:chgData name="Yoel Kortick" userId="167978f5-7f40-4909-85d5-d4149554ad4e" providerId="ADAL" clId="{0789EAE6-066F-4CC9-B86D-3D94720F548D}" dt="2025-03-30T09:34:25.561" v="20"/>
        <pc:sldMkLst>
          <pc:docMk/>
          <pc:sldMk cId="948700358" sldId="2154"/>
        </pc:sldMkLst>
      </pc:sldChg>
      <pc:sldChg chg="modSp">
        <pc:chgData name="Yoel Kortick" userId="167978f5-7f40-4909-85d5-d4149554ad4e" providerId="ADAL" clId="{0789EAE6-066F-4CC9-B86D-3D94720F548D}" dt="2025-03-30T09:34:25.561" v="20"/>
        <pc:sldMkLst>
          <pc:docMk/>
          <pc:sldMk cId="1146883965" sldId="2155"/>
        </pc:sldMkLst>
      </pc:sldChg>
      <pc:sldChg chg="modSp">
        <pc:chgData name="Yoel Kortick" userId="167978f5-7f40-4909-85d5-d4149554ad4e" providerId="ADAL" clId="{0789EAE6-066F-4CC9-B86D-3D94720F548D}" dt="2025-03-30T09:34:25.561" v="20"/>
        <pc:sldMkLst>
          <pc:docMk/>
          <pc:sldMk cId="1204814774" sldId="2156"/>
        </pc:sldMkLst>
      </pc:sldChg>
      <pc:sldChg chg="modSp">
        <pc:chgData name="Yoel Kortick" userId="167978f5-7f40-4909-85d5-d4149554ad4e" providerId="ADAL" clId="{0789EAE6-066F-4CC9-B86D-3D94720F548D}" dt="2025-03-30T09:34:25.561" v="20"/>
        <pc:sldMkLst>
          <pc:docMk/>
          <pc:sldMk cId="233746495" sldId="2157"/>
        </pc:sldMkLst>
      </pc:sldChg>
      <pc:sldChg chg="modSp">
        <pc:chgData name="Yoel Kortick" userId="167978f5-7f40-4909-85d5-d4149554ad4e" providerId="ADAL" clId="{0789EAE6-066F-4CC9-B86D-3D94720F548D}" dt="2025-03-30T09:34:25.561" v="20"/>
        <pc:sldMkLst>
          <pc:docMk/>
          <pc:sldMk cId="4189208629" sldId="2158"/>
        </pc:sldMkLst>
      </pc:sldChg>
      <pc:sldChg chg="addSp delSp modSp mod">
        <pc:chgData name="Yoel Kortick" userId="167978f5-7f40-4909-85d5-d4149554ad4e" providerId="ADAL" clId="{0789EAE6-066F-4CC9-B86D-3D94720F548D}" dt="2025-03-30T14:20:27.016" v="1286" actId="571"/>
        <pc:sldMkLst>
          <pc:docMk/>
          <pc:sldMk cId="3170362999" sldId="2159"/>
        </pc:sldMkLst>
        <pc:spChg chg="mod">
          <ac:chgData name="Yoel Kortick" userId="167978f5-7f40-4909-85d5-d4149554ad4e" providerId="ADAL" clId="{0789EAE6-066F-4CC9-B86D-3D94720F548D}" dt="2025-03-30T09:34:25.561" v="20"/>
          <ac:spMkLst>
            <pc:docMk/>
            <pc:sldMk cId="3170362999" sldId="2159"/>
            <ac:spMk id="3" creationId="{4FC18B40-6547-41EC-8A0E-1C8F40E0A42F}"/>
          </ac:spMkLst>
        </pc:spChg>
        <pc:spChg chg="mod">
          <ac:chgData name="Yoel Kortick" userId="167978f5-7f40-4909-85d5-d4149554ad4e" providerId="ADAL" clId="{0789EAE6-066F-4CC9-B86D-3D94720F548D}" dt="2025-03-30T11:29:56.727" v="1088" actId="20577"/>
          <ac:spMkLst>
            <pc:docMk/>
            <pc:sldMk cId="3170362999" sldId="2159"/>
            <ac:spMk id="10" creationId="{19E9D55E-0049-4072-9DC2-48193A586191}"/>
          </ac:spMkLst>
        </pc:spChg>
      </pc:sldChg>
      <pc:sldChg chg="modSp">
        <pc:chgData name="Yoel Kortick" userId="167978f5-7f40-4909-85d5-d4149554ad4e" providerId="ADAL" clId="{0789EAE6-066F-4CC9-B86D-3D94720F548D}" dt="2025-03-30T09:35:05.427" v="22"/>
        <pc:sldMkLst>
          <pc:docMk/>
          <pc:sldMk cId="194740198" sldId="2160"/>
        </pc:sldMkLst>
        <pc:spChg chg="mod">
          <ac:chgData name="Yoel Kortick" userId="167978f5-7f40-4909-85d5-d4149554ad4e" providerId="ADAL" clId="{0789EAE6-066F-4CC9-B86D-3D94720F548D}" dt="2025-03-30T09:35:05.427" v="22"/>
          <ac:spMkLst>
            <pc:docMk/>
            <pc:sldMk cId="194740198" sldId="2160"/>
            <ac:spMk id="3" creationId="{440E2C51-CB70-4EE1-8E6B-DADCB74DEC44}"/>
          </ac:spMkLst>
        </pc:spChg>
      </pc:sldChg>
      <pc:sldChg chg="modSp mod">
        <pc:chgData name="Yoel Kortick" userId="167978f5-7f40-4909-85d5-d4149554ad4e" providerId="ADAL" clId="{0789EAE6-066F-4CC9-B86D-3D94720F548D}" dt="2025-03-30T09:35:05.507" v="28" actId="27636"/>
        <pc:sldMkLst>
          <pc:docMk/>
          <pc:sldMk cId="4157166642" sldId="2161"/>
        </pc:sldMkLst>
      </pc:sldChg>
      <pc:sldChg chg="modSp mod">
        <pc:chgData name="Yoel Kortick" userId="167978f5-7f40-4909-85d5-d4149554ad4e" providerId="ADAL" clId="{0789EAE6-066F-4CC9-B86D-3D94720F548D}" dt="2025-03-30T09:35:05.489" v="24" actId="27636"/>
        <pc:sldMkLst>
          <pc:docMk/>
          <pc:sldMk cId="2660638795" sldId="2162"/>
        </pc:sldMkLst>
        <pc:spChg chg="mod">
          <ac:chgData name="Yoel Kortick" userId="167978f5-7f40-4909-85d5-d4149554ad4e" providerId="ADAL" clId="{0789EAE6-066F-4CC9-B86D-3D94720F548D}" dt="2025-03-30T09:35:05.489" v="24" actId="27636"/>
          <ac:spMkLst>
            <pc:docMk/>
            <pc:sldMk cId="2660638795" sldId="2162"/>
            <ac:spMk id="3" creationId="{4FC18B40-6547-41EC-8A0E-1C8F40E0A42F}"/>
          </ac:spMkLst>
        </pc:spChg>
      </pc:sldChg>
      <pc:sldChg chg="modSp mod">
        <pc:chgData name="Yoel Kortick" userId="167978f5-7f40-4909-85d5-d4149554ad4e" providerId="ADAL" clId="{0789EAE6-066F-4CC9-B86D-3D94720F548D}" dt="2025-03-30T09:35:05.494" v="25" actId="27636"/>
        <pc:sldMkLst>
          <pc:docMk/>
          <pc:sldMk cId="1807750206" sldId="2163"/>
        </pc:sldMkLst>
      </pc:sldChg>
      <pc:sldChg chg="modSp mod">
        <pc:chgData name="Yoel Kortick" userId="167978f5-7f40-4909-85d5-d4149554ad4e" providerId="ADAL" clId="{0789EAE6-066F-4CC9-B86D-3D94720F548D}" dt="2025-03-30T09:35:05.499" v="26" actId="27636"/>
        <pc:sldMkLst>
          <pc:docMk/>
          <pc:sldMk cId="4072008531" sldId="2164"/>
        </pc:sldMkLst>
      </pc:sldChg>
      <pc:sldChg chg="modSp mod">
        <pc:chgData name="Yoel Kortick" userId="167978f5-7f40-4909-85d5-d4149554ad4e" providerId="ADAL" clId="{0789EAE6-066F-4CC9-B86D-3D94720F548D}" dt="2025-03-30T09:35:05.503" v="27" actId="27636"/>
        <pc:sldMkLst>
          <pc:docMk/>
          <pc:sldMk cId="115287067" sldId="2165"/>
        </pc:sldMkLst>
      </pc:sldChg>
      <pc:sldChg chg="modSp del">
        <pc:chgData name="Yoel Kortick" userId="167978f5-7f40-4909-85d5-d4149554ad4e" providerId="ADAL" clId="{0789EAE6-066F-4CC9-B86D-3D94720F548D}" dt="2025-03-30T09:39:05.267" v="68" actId="47"/>
        <pc:sldMkLst>
          <pc:docMk/>
          <pc:sldMk cId="534468470" sldId="2171"/>
        </pc:sldMkLst>
      </pc:sldChg>
      <pc:sldChg chg="modSp mod">
        <pc:chgData name="Yoel Kortick" userId="167978f5-7f40-4909-85d5-d4149554ad4e" providerId="ADAL" clId="{0789EAE6-066F-4CC9-B86D-3D94720F548D}" dt="2025-03-30T09:35:05.484" v="23" actId="27636"/>
        <pc:sldMkLst>
          <pc:docMk/>
          <pc:sldMk cId="3988311307" sldId="2175"/>
        </pc:sldMkLst>
        <pc:spChg chg="mod">
          <ac:chgData name="Yoel Kortick" userId="167978f5-7f40-4909-85d5-d4149554ad4e" providerId="ADAL" clId="{0789EAE6-066F-4CC9-B86D-3D94720F548D}" dt="2025-03-30T09:35:05.484" v="23" actId="27636"/>
          <ac:spMkLst>
            <pc:docMk/>
            <pc:sldMk cId="3988311307" sldId="2175"/>
            <ac:spMk id="3" creationId="{4FC18B40-6547-41EC-8A0E-1C8F40E0A42F}"/>
          </ac:spMkLst>
        </pc:spChg>
      </pc:sldChg>
      <pc:sldChg chg="modSp mod">
        <pc:chgData name="Yoel Kortick" userId="167978f5-7f40-4909-85d5-d4149554ad4e" providerId="ADAL" clId="{0789EAE6-066F-4CC9-B86D-3D94720F548D}" dt="2025-03-30T09:35:05.511" v="29" actId="27636"/>
        <pc:sldMkLst>
          <pc:docMk/>
          <pc:sldMk cId="3985050826" sldId="2182"/>
        </pc:sldMkLst>
      </pc:sldChg>
      <pc:sldChg chg="modSp mod">
        <pc:chgData name="Yoel Kortick" userId="167978f5-7f40-4909-85d5-d4149554ad4e" providerId="ADAL" clId="{0789EAE6-066F-4CC9-B86D-3D94720F548D}" dt="2025-03-30T09:35:05.515" v="30" actId="27636"/>
        <pc:sldMkLst>
          <pc:docMk/>
          <pc:sldMk cId="1356567226" sldId="2183"/>
        </pc:sldMkLst>
      </pc:sldChg>
      <pc:sldChg chg="modSp mod">
        <pc:chgData name="Yoel Kortick" userId="167978f5-7f40-4909-85d5-d4149554ad4e" providerId="ADAL" clId="{0789EAE6-066F-4CC9-B86D-3D94720F548D}" dt="2025-03-30T09:35:05.524" v="32" actId="27636"/>
        <pc:sldMkLst>
          <pc:docMk/>
          <pc:sldMk cId="3073418503" sldId="2184"/>
        </pc:sldMkLst>
      </pc:sldChg>
      <pc:sldChg chg="modSp">
        <pc:chgData name="Yoel Kortick" userId="167978f5-7f40-4909-85d5-d4149554ad4e" providerId="ADAL" clId="{0789EAE6-066F-4CC9-B86D-3D94720F548D}" dt="2025-03-30T09:35:05.427" v="22"/>
        <pc:sldMkLst>
          <pc:docMk/>
          <pc:sldMk cId="2914876181" sldId="2185"/>
        </pc:sldMkLst>
      </pc:sldChg>
      <pc:sldChg chg="modSp">
        <pc:chgData name="Yoel Kortick" userId="167978f5-7f40-4909-85d5-d4149554ad4e" providerId="ADAL" clId="{0789EAE6-066F-4CC9-B86D-3D94720F548D}" dt="2025-03-30T09:35:05.427" v="22"/>
        <pc:sldMkLst>
          <pc:docMk/>
          <pc:sldMk cId="969897819" sldId="2186"/>
        </pc:sldMkLst>
      </pc:sldChg>
      <pc:sldChg chg="modSp mod">
        <pc:chgData name="Yoel Kortick" userId="167978f5-7f40-4909-85d5-d4149554ad4e" providerId="ADAL" clId="{0789EAE6-066F-4CC9-B86D-3D94720F548D}" dt="2025-03-30T09:35:05.519" v="31" actId="27636"/>
        <pc:sldMkLst>
          <pc:docMk/>
          <pc:sldMk cId="2543624814" sldId="2188"/>
        </pc:sldMkLst>
      </pc:sldChg>
      <pc:sldChg chg="modSp">
        <pc:chgData name="Yoel Kortick" userId="167978f5-7f40-4909-85d5-d4149554ad4e" providerId="ADAL" clId="{0789EAE6-066F-4CC9-B86D-3D94720F548D}" dt="2025-03-30T09:35:05.427" v="22"/>
        <pc:sldMkLst>
          <pc:docMk/>
          <pc:sldMk cId="1324162996" sldId="2189"/>
        </pc:sldMkLst>
      </pc:sldChg>
      <pc:sldChg chg="modSp">
        <pc:chgData name="Yoel Kortick" userId="167978f5-7f40-4909-85d5-d4149554ad4e" providerId="ADAL" clId="{0789EAE6-066F-4CC9-B86D-3D94720F548D}" dt="2025-03-30T09:35:05.427" v="22"/>
        <pc:sldMkLst>
          <pc:docMk/>
          <pc:sldMk cId="1231759" sldId="2190"/>
        </pc:sldMkLst>
      </pc:sldChg>
      <pc:sldChg chg="modSp">
        <pc:chgData name="Yoel Kortick" userId="167978f5-7f40-4909-85d5-d4149554ad4e" providerId="ADAL" clId="{0789EAE6-066F-4CC9-B86D-3D94720F548D}" dt="2025-03-30T09:35:23.682" v="34"/>
        <pc:sldMkLst>
          <pc:docMk/>
          <pc:sldMk cId="1635341476" sldId="2191"/>
        </pc:sldMkLst>
      </pc:sldChg>
      <pc:sldChg chg="modSp">
        <pc:chgData name="Yoel Kortick" userId="167978f5-7f40-4909-85d5-d4149554ad4e" providerId="ADAL" clId="{0789EAE6-066F-4CC9-B86D-3D94720F548D}" dt="2025-03-30T09:35:23.682" v="34"/>
        <pc:sldMkLst>
          <pc:docMk/>
          <pc:sldMk cId="3812764873" sldId="2192"/>
        </pc:sldMkLst>
      </pc:sldChg>
      <pc:sldChg chg="modSp">
        <pc:chgData name="Yoel Kortick" userId="167978f5-7f40-4909-85d5-d4149554ad4e" providerId="ADAL" clId="{0789EAE6-066F-4CC9-B86D-3D94720F548D}" dt="2025-03-30T09:35:23.682" v="34"/>
        <pc:sldMkLst>
          <pc:docMk/>
          <pc:sldMk cId="2344229993" sldId="2193"/>
        </pc:sldMkLst>
      </pc:sldChg>
      <pc:sldChg chg="modSp">
        <pc:chgData name="Yoel Kortick" userId="167978f5-7f40-4909-85d5-d4149554ad4e" providerId="ADAL" clId="{0789EAE6-066F-4CC9-B86D-3D94720F548D}" dt="2025-03-30T09:35:23.682" v="34"/>
        <pc:sldMkLst>
          <pc:docMk/>
          <pc:sldMk cId="2475654701" sldId="2194"/>
        </pc:sldMkLst>
      </pc:sldChg>
      <pc:sldChg chg="modSp">
        <pc:chgData name="Yoel Kortick" userId="167978f5-7f40-4909-85d5-d4149554ad4e" providerId="ADAL" clId="{0789EAE6-066F-4CC9-B86D-3D94720F548D}" dt="2025-03-30T09:35:23.682" v="34"/>
        <pc:sldMkLst>
          <pc:docMk/>
          <pc:sldMk cId="713263062" sldId="2195"/>
        </pc:sldMkLst>
      </pc:sldChg>
      <pc:sldChg chg="modSp">
        <pc:chgData name="Yoel Kortick" userId="167978f5-7f40-4909-85d5-d4149554ad4e" providerId="ADAL" clId="{0789EAE6-066F-4CC9-B86D-3D94720F548D}" dt="2025-03-30T09:35:23.682" v="34"/>
        <pc:sldMkLst>
          <pc:docMk/>
          <pc:sldMk cId="2983266114" sldId="2196"/>
        </pc:sldMkLst>
      </pc:sldChg>
      <pc:sldChg chg="modSp">
        <pc:chgData name="Yoel Kortick" userId="167978f5-7f40-4909-85d5-d4149554ad4e" providerId="ADAL" clId="{0789EAE6-066F-4CC9-B86D-3D94720F548D}" dt="2025-03-30T09:35:23.682" v="34"/>
        <pc:sldMkLst>
          <pc:docMk/>
          <pc:sldMk cId="1354485643" sldId="2197"/>
        </pc:sldMkLst>
      </pc:sldChg>
      <pc:sldChg chg="modSp">
        <pc:chgData name="Yoel Kortick" userId="167978f5-7f40-4909-85d5-d4149554ad4e" providerId="ADAL" clId="{0789EAE6-066F-4CC9-B86D-3D94720F548D}" dt="2025-03-30T09:35:23.682" v="34"/>
        <pc:sldMkLst>
          <pc:docMk/>
          <pc:sldMk cId="2069089162" sldId="2198"/>
        </pc:sldMkLst>
      </pc:sldChg>
      <pc:sldChg chg="modSp">
        <pc:chgData name="Yoel Kortick" userId="167978f5-7f40-4909-85d5-d4149554ad4e" providerId="ADAL" clId="{0789EAE6-066F-4CC9-B86D-3D94720F548D}" dt="2025-03-30T09:35:23.682" v="34"/>
        <pc:sldMkLst>
          <pc:docMk/>
          <pc:sldMk cId="2466641155" sldId="2199"/>
        </pc:sldMkLst>
      </pc:sldChg>
      <pc:sldChg chg="modSp">
        <pc:chgData name="Yoel Kortick" userId="167978f5-7f40-4909-85d5-d4149554ad4e" providerId="ADAL" clId="{0789EAE6-066F-4CC9-B86D-3D94720F548D}" dt="2025-03-30T09:35:23.682" v="34"/>
        <pc:sldMkLst>
          <pc:docMk/>
          <pc:sldMk cId="3800444562" sldId="2200"/>
        </pc:sldMkLst>
      </pc:sldChg>
      <pc:sldChg chg="modSp">
        <pc:chgData name="Yoel Kortick" userId="167978f5-7f40-4909-85d5-d4149554ad4e" providerId="ADAL" clId="{0789EAE6-066F-4CC9-B86D-3D94720F548D}" dt="2025-03-30T09:35:23.682" v="34"/>
        <pc:sldMkLst>
          <pc:docMk/>
          <pc:sldMk cId="559611928" sldId="2201"/>
        </pc:sldMkLst>
      </pc:sldChg>
      <pc:sldChg chg="modSp">
        <pc:chgData name="Yoel Kortick" userId="167978f5-7f40-4909-85d5-d4149554ad4e" providerId="ADAL" clId="{0789EAE6-066F-4CC9-B86D-3D94720F548D}" dt="2025-03-30T09:35:23.682" v="34"/>
        <pc:sldMkLst>
          <pc:docMk/>
          <pc:sldMk cId="2311612005" sldId="2202"/>
        </pc:sldMkLst>
      </pc:sldChg>
      <pc:sldChg chg="modSp">
        <pc:chgData name="Yoel Kortick" userId="167978f5-7f40-4909-85d5-d4149554ad4e" providerId="ADAL" clId="{0789EAE6-066F-4CC9-B86D-3D94720F548D}" dt="2025-03-30T09:35:23.682" v="34"/>
        <pc:sldMkLst>
          <pc:docMk/>
          <pc:sldMk cId="2395591610" sldId="2203"/>
        </pc:sldMkLst>
      </pc:sldChg>
      <pc:sldChg chg="modSp">
        <pc:chgData name="Yoel Kortick" userId="167978f5-7f40-4909-85d5-d4149554ad4e" providerId="ADAL" clId="{0789EAE6-066F-4CC9-B86D-3D94720F548D}" dt="2025-03-30T09:35:23.682" v="34"/>
        <pc:sldMkLst>
          <pc:docMk/>
          <pc:sldMk cId="1894930214" sldId="2204"/>
        </pc:sldMkLst>
      </pc:sldChg>
      <pc:sldChg chg="modSp">
        <pc:chgData name="Yoel Kortick" userId="167978f5-7f40-4909-85d5-d4149554ad4e" providerId="ADAL" clId="{0789EAE6-066F-4CC9-B86D-3D94720F548D}" dt="2025-03-30T09:35:23.682" v="34"/>
        <pc:sldMkLst>
          <pc:docMk/>
          <pc:sldMk cId="2131596210" sldId="2205"/>
        </pc:sldMkLst>
      </pc:sldChg>
      <pc:sldChg chg="modSp">
        <pc:chgData name="Yoel Kortick" userId="167978f5-7f40-4909-85d5-d4149554ad4e" providerId="ADAL" clId="{0789EAE6-066F-4CC9-B86D-3D94720F548D}" dt="2025-03-30T09:35:23.682" v="34"/>
        <pc:sldMkLst>
          <pc:docMk/>
          <pc:sldMk cId="2613401490" sldId="2206"/>
        </pc:sldMkLst>
      </pc:sldChg>
      <pc:sldChg chg="modSp">
        <pc:chgData name="Yoel Kortick" userId="167978f5-7f40-4909-85d5-d4149554ad4e" providerId="ADAL" clId="{0789EAE6-066F-4CC9-B86D-3D94720F548D}" dt="2025-03-30T09:35:23.682" v="34"/>
        <pc:sldMkLst>
          <pc:docMk/>
          <pc:sldMk cId="935775902" sldId="2207"/>
        </pc:sldMkLst>
      </pc:sldChg>
      <pc:sldChg chg="modSp">
        <pc:chgData name="Yoel Kortick" userId="167978f5-7f40-4909-85d5-d4149554ad4e" providerId="ADAL" clId="{0789EAE6-066F-4CC9-B86D-3D94720F548D}" dt="2025-03-30T09:35:23.682" v="34"/>
        <pc:sldMkLst>
          <pc:docMk/>
          <pc:sldMk cId="2542645228" sldId="2208"/>
        </pc:sldMkLst>
      </pc:sldChg>
      <pc:sldChg chg="modSp">
        <pc:chgData name="Yoel Kortick" userId="167978f5-7f40-4909-85d5-d4149554ad4e" providerId="ADAL" clId="{0789EAE6-066F-4CC9-B86D-3D94720F548D}" dt="2025-03-30T09:35:23.682" v="34"/>
        <pc:sldMkLst>
          <pc:docMk/>
          <pc:sldMk cId="4019920503" sldId="2209"/>
        </pc:sldMkLst>
      </pc:sldChg>
      <pc:sldChg chg="modSp">
        <pc:chgData name="Yoel Kortick" userId="167978f5-7f40-4909-85d5-d4149554ad4e" providerId="ADAL" clId="{0789EAE6-066F-4CC9-B86D-3D94720F548D}" dt="2025-03-30T09:35:23.682" v="34"/>
        <pc:sldMkLst>
          <pc:docMk/>
          <pc:sldMk cId="3513740428" sldId="2210"/>
        </pc:sldMkLst>
      </pc:sldChg>
      <pc:sldChg chg="modSp">
        <pc:chgData name="Yoel Kortick" userId="167978f5-7f40-4909-85d5-d4149554ad4e" providerId="ADAL" clId="{0789EAE6-066F-4CC9-B86D-3D94720F548D}" dt="2025-03-30T09:35:23.682" v="34"/>
        <pc:sldMkLst>
          <pc:docMk/>
          <pc:sldMk cId="1532233321" sldId="2211"/>
        </pc:sldMkLst>
      </pc:sldChg>
      <pc:sldChg chg="modSp">
        <pc:chgData name="Yoel Kortick" userId="167978f5-7f40-4909-85d5-d4149554ad4e" providerId="ADAL" clId="{0789EAE6-066F-4CC9-B86D-3D94720F548D}" dt="2025-03-30T09:35:23.682" v="34"/>
        <pc:sldMkLst>
          <pc:docMk/>
          <pc:sldMk cId="3898813589" sldId="2212"/>
        </pc:sldMkLst>
      </pc:sldChg>
      <pc:sldChg chg="modSp">
        <pc:chgData name="Yoel Kortick" userId="167978f5-7f40-4909-85d5-d4149554ad4e" providerId="ADAL" clId="{0789EAE6-066F-4CC9-B86D-3D94720F548D}" dt="2025-03-30T09:35:23.682" v="34"/>
        <pc:sldMkLst>
          <pc:docMk/>
          <pc:sldMk cId="892684051" sldId="2213"/>
        </pc:sldMkLst>
      </pc:sldChg>
      <pc:sldChg chg="modSp">
        <pc:chgData name="Yoel Kortick" userId="167978f5-7f40-4909-85d5-d4149554ad4e" providerId="ADAL" clId="{0789EAE6-066F-4CC9-B86D-3D94720F548D}" dt="2025-03-30T09:35:23.682" v="34"/>
        <pc:sldMkLst>
          <pc:docMk/>
          <pc:sldMk cId="1374188254" sldId="2214"/>
        </pc:sldMkLst>
      </pc:sldChg>
      <pc:sldChg chg="modSp">
        <pc:chgData name="Yoel Kortick" userId="167978f5-7f40-4909-85d5-d4149554ad4e" providerId="ADAL" clId="{0789EAE6-066F-4CC9-B86D-3D94720F548D}" dt="2025-03-30T09:35:23.682" v="34"/>
        <pc:sldMkLst>
          <pc:docMk/>
          <pc:sldMk cId="2985700057" sldId="2215"/>
        </pc:sldMkLst>
      </pc:sldChg>
      <pc:sldChg chg="modSp">
        <pc:chgData name="Yoel Kortick" userId="167978f5-7f40-4909-85d5-d4149554ad4e" providerId="ADAL" clId="{0789EAE6-066F-4CC9-B86D-3D94720F548D}" dt="2025-03-30T09:35:23.682" v="34"/>
        <pc:sldMkLst>
          <pc:docMk/>
          <pc:sldMk cId="1316336348" sldId="2216"/>
        </pc:sldMkLst>
      </pc:sldChg>
      <pc:sldChg chg="modSp">
        <pc:chgData name="Yoel Kortick" userId="167978f5-7f40-4909-85d5-d4149554ad4e" providerId="ADAL" clId="{0789EAE6-066F-4CC9-B86D-3D94720F548D}" dt="2025-03-30T09:35:23.682" v="34"/>
        <pc:sldMkLst>
          <pc:docMk/>
          <pc:sldMk cId="4224081592" sldId="2217"/>
        </pc:sldMkLst>
      </pc:sldChg>
      <pc:sldChg chg="modSp">
        <pc:chgData name="Yoel Kortick" userId="167978f5-7f40-4909-85d5-d4149554ad4e" providerId="ADAL" clId="{0789EAE6-066F-4CC9-B86D-3D94720F548D}" dt="2025-03-30T09:34:46.535" v="21"/>
        <pc:sldMkLst>
          <pc:docMk/>
          <pc:sldMk cId="400715250" sldId="2218"/>
        </pc:sldMkLst>
        <pc:spChg chg="mod">
          <ac:chgData name="Yoel Kortick" userId="167978f5-7f40-4909-85d5-d4149554ad4e" providerId="ADAL" clId="{0789EAE6-066F-4CC9-B86D-3D94720F548D}" dt="2025-03-30T09:34:46.535" v="21"/>
          <ac:spMkLst>
            <pc:docMk/>
            <pc:sldMk cId="400715250" sldId="2218"/>
            <ac:spMk id="3" creationId="{D610D275-DA72-2361-4DEC-792918DAEF56}"/>
          </ac:spMkLst>
        </pc:spChg>
      </pc:sldChg>
      <pc:sldChg chg="modSp">
        <pc:chgData name="Yoel Kortick" userId="167978f5-7f40-4909-85d5-d4149554ad4e" providerId="ADAL" clId="{0789EAE6-066F-4CC9-B86D-3D94720F548D}" dt="2025-03-30T09:34:46.535" v="21"/>
        <pc:sldMkLst>
          <pc:docMk/>
          <pc:sldMk cId="3212390015" sldId="2219"/>
        </pc:sldMkLst>
        <pc:spChg chg="mod">
          <ac:chgData name="Yoel Kortick" userId="167978f5-7f40-4909-85d5-d4149554ad4e" providerId="ADAL" clId="{0789EAE6-066F-4CC9-B86D-3D94720F548D}" dt="2025-03-30T09:34:46.535" v="21"/>
          <ac:spMkLst>
            <pc:docMk/>
            <pc:sldMk cId="3212390015" sldId="2219"/>
            <ac:spMk id="3" creationId="{75080936-B818-75BC-5FE9-F1E40FDFCB31}"/>
          </ac:spMkLst>
        </pc:spChg>
      </pc:sldChg>
      <pc:sldChg chg="modSp">
        <pc:chgData name="Yoel Kortick" userId="167978f5-7f40-4909-85d5-d4149554ad4e" providerId="ADAL" clId="{0789EAE6-066F-4CC9-B86D-3D94720F548D}" dt="2025-03-30T09:34:46.535" v="21"/>
        <pc:sldMkLst>
          <pc:docMk/>
          <pc:sldMk cId="2450771870" sldId="2220"/>
        </pc:sldMkLst>
        <pc:spChg chg="mod">
          <ac:chgData name="Yoel Kortick" userId="167978f5-7f40-4909-85d5-d4149554ad4e" providerId="ADAL" clId="{0789EAE6-066F-4CC9-B86D-3D94720F548D}" dt="2025-03-30T09:34:46.535" v="21"/>
          <ac:spMkLst>
            <pc:docMk/>
            <pc:sldMk cId="2450771870" sldId="2220"/>
            <ac:spMk id="3" creationId="{B04EF77E-4A87-30DB-F1F0-14F4A8E2E71D}"/>
          </ac:spMkLst>
        </pc:spChg>
      </pc:sldChg>
      <pc:sldChg chg="modSp">
        <pc:chgData name="Yoel Kortick" userId="167978f5-7f40-4909-85d5-d4149554ad4e" providerId="ADAL" clId="{0789EAE6-066F-4CC9-B86D-3D94720F548D}" dt="2025-03-30T09:34:46.535" v="21"/>
        <pc:sldMkLst>
          <pc:docMk/>
          <pc:sldMk cId="2001115990" sldId="2221"/>
        </pc:sldMkLst>
      </pc:sldChg>
      <pc:sldChg chg="modSp">
        <pc:chgData name="Yoel Kortick" userId="167978f5-7f40-4909-85d5-d4149554ad4e" providerId="ADAL" clId="{0789EAE6-066F-4CC9-B86D-3D94720F548D}" dt="2025-03-30T09:34:46.535" v="21"/>
        <pc:sldMkLst>
          <pc:docMk/>
          <pc:sldMk cId="2670581775" sldId="2222"/>
        </pc:sldMkLst>
      </pc:sldChg>
      <pc:sldChg chg="modSp">
        <pc:chgData name="Yoel Kortick" userId="167978f5-7f40-4909-85d5-d4149554ad4e" providerId="ADAL" clId="{0789EAE6-066F-4CC9-B86D-3D94720F548D}" dt="2025-03-30T09:34:46.535" v="21"/>
        <pc:sldMkLst>
          <pc:docMk/>
          <pc:sldMk cId="572403710" sldId="2223"/>
        </pc:sldMkLst>
      </pc:sldChg>
      <pc:sldChg chg="modSp">
        <pc:chgData name="Yoel Kortick" userId="167978f5-7f40-4909-85d5-d4149554ad4e" providerId="ADAL" clId="{0789EAE6-066F-4CC9-B86D-3D94720F548D}" dt="2025-03-30T09:34:46.535" v="21"/>
        <pc:sldMkLst>
          <pc:docMk/>
          <pc:sldMk cId="784232936" sldId="2224"/>
        </pc:sldMkLst>
      </pc:sldChg>
      <pc:sldChg chg="modSp">
        <pc:chgData name="Yoel Kortick" userId="167978f5-7f40-4909-85d5-d4149554ad4e" providerId="ADAL" clId="{0789EAE6-066F-4CC9-B86D-3D94720F548D}" dt="2025-03-30T09:34:46.535" v="21"/>
        <pc:sldMkLst>
          <pc:docMk/>
          <pc:sldMk cId="1444398952" sldId="2225"/>
        </pc:sldMkLst>
      </pc:sldChg>
      <pc:sldChg chg="modSp">
        <pc:chgData name="Yoel Kortick" userId="167978f5-7f40-4909-85d5-d4149554ad4e" providerId="ADAL" clId="{0789EAE6-066F-4CC9-B86D-3D94720F548D}" dt="2025-03-30T09:34:46.535" v="21"/>
        <pc:sldMkLst>
          <pc:docMk/>
          <pc:sldMk cId="2280051516" sldId="2226"/>
        </pc:sldMkLst>
      </pc:sldChg>
      <pc:sldChg chg="modSp">
        <pc:chgData name="Yoel Kortick" userId="167978f5-7f40-4909-85d5-d4149554ad4e" providerId="ADAL" clId="{0789EAE6-066F-4CC9-B86D-3D94720F548D}" dt="2025-03-30T09:34:46.535" v="21"/>
        <pc:sldMkLst>
          <pc:docMk/>
          <pc:sldMk cId="2544535521" sldId="2227"/>
        </pc:sldMkLst>
      </pc:sldChg>
      <pc:sldChg chg="modSp">
        <pc:chgData name="Yoel Kortick" userId="167978f5-7f40-4909-85d5-d4149554ad4e" providerId="ADAL" clId="{0789EAE6-066F-4CC9-B86D-3D94720F548D}" dt="2025-03-30T09:34:46.535" v="21"/>
        <pc:sldMkLst>
          <pc:docMk/>
          <pc:sldMk cId="3195955892" sldId="2228"/>
        </pc:sldMkLst>
      </pc:sldChg>
      <pc:sldChg chg="modSp">
        <pc:chgData name="Yoel Kortick" userId="167978f5-7f40-4909-85d5-d4149554ad4e" providerId="ADAL" clId="{0789EAE6-066F-4CC9-B86D-3D94720F548D}" dt="2025-03-30T09:34:46.535" v="21"/>
        <pc:sldMkLst>
          <pc:docMk/>
          <pc:sldMk cId="3250538388" sldId="2229"/>
        </pc:sldMkLst>
      </pc:sldChg>
      <pc:sldChg chg="modSp">
        <pc:chgData name="Yoel Kortick" userId="167978f5-7f40-4909-85d5-d4149554ad4e" providerId="ADAL" clId="{0789EAE6-066F-4CC9-B86D-3D94720F548D}" dt="2025-03-30T09:34:46.535" v="21"/>
        <pc:sldMkLst>
          <pc:docMk/>
          <pc:sldMk cId="1724104711" sldId="2230"/>
        </pc:sldMkLst>
      </pc:sldChg>
      <pc:sldChg chg="modSp">
        <pc:chgData name="Yoel Kortick" userId="167978f5-7f40-4909-85d5-d4149554ad4e" providerId="ADAL" clId="{0789EAE6-066F-4CC9-B86D-3D94720F548D}" dt="2025-03-30T09:34:46.535" v="21"/>
        <pc:sldMkLst>
          <pc:docMk/>
          <pc:sldMk cId="658024115" sldId="2231"/>
        </pc:sldMkLst>
      </pc:sldChg>
      <pc:sldChg chg="modSp">
        <pc:chgData name="Yoel Kortick" userId="167978f5-7f40-4909-85d5-d4149554ad4e" providerId="ADAL" clId="{0789EAE6-066F-4CC9-B86D-3D94720F548D}" dt="2025-03-30T09:34:46.535" v="21"/>
        <pc:sldMkLst>
          <pc:docMk/>
          <pc:sldMk cId="3684372236" sldId="2232"/>
        </pc:sldMkLst>
      </pc:sldChg>
      <pc:sldChg chg="modSp">
        <pc:chgData name="Yoel Kortick" userId="167978f5-7f40-4909-85d5-d4149554ad4e" providerId="ADAL" clId="{0789EAE6-066F-4CC9-B86D-3D94720F548D}" dt="2025-03-30T09:34:46.535" v="21"/>
        <pc:sldMkLst>
          <pc:docMk/>
          <pc:sldMk cId="2383530829" sldId="2233"/>
        </pc:sldMkLst>
      </pc:sldChg>
      <pc:sldChg chg="modSp">
        <pc:chgData name="Yoel Kortick" userId="167978f5-7f40-4909-85d5-d4149554ad4e" providerId="ADAL" clId="{0789EAE6-066F-4CC9-B86D-3D94720F548D}" dt="2025-03-30T09:34:46.535" v="21"/>
        <pc:sldMkLst>
          <pc:docMk/>
          <pc:sldMk cId="3812383836" sldId="2234"/>
        </pc:sldMkLst>
      </pc:sldChg>
      <pc:sldChg chg="modSp">
        <pc:chgData name="Yoel Kortick" userId="167978f5-7f40-4909-85d5-d4149554ad4e" providerId="ADAL" clId="{0789EAE6-066F-4CC9-B86D-3D94720F548D}" dt="2025-03-30T09:34:46.535" v="21"/>
        <pc:sldMkLst>
          <pc:docMk/>
          <pc:sldMk cId="82175388" sldId="2235"/>
        </pc:sldMkLst>
      </pc:sldChg>
      <pc:sldChg chg="modSp">
        <pc:chgData name="Yoel Kortick" userId="167978f5-7f40-4909-85d5-d4149554ad4e" providerId="ADAL" clId="{0789EAE6-066F-4CC9-B86D-3D94720F548D}" dt="2025-03-30T09:34:46.535" v="21"/>
        <pc:sldMkLst>
          <pc:docMk/>
          <pc:sldMk cId="2542050971" sldId="2236"/>
        </pc:sldMkLst>
      </pc:sldChg>
      <pc:sldChg chg="modSp">
        <pc:chgData name="Yoel Kortick" userId="167978f5-7f40-4909-85d5-d4149554ad4e" providerId="ADAL" clId="{0789EAE6-066F-4CC9-B86D-3D94720F548D}" dt="2025-03-30T09:34:46.535" v="21"/>
        <pc:sldMkLst>
          <pc:docMk/>
          <pc:sldMk cId="3483296989" sldId="2237"/>
        </pc:sldMkLst>
      </pc:sldChg>
      <pc:sldChg chg="modSp">
        <pc:chgData name="Yoel Kortick" userId="167978f5-7f40-4909-85d5-d4149554ad4e" providerId="ADAL" clId="{0789EAE6-066F-4CC9-B86D-3D94720F548D}" dt="2025-03-30T09:34:46.535" v="21"/>
        <pc:sldMkLst>
          <pc:docMk/>
          <pc:sldMk cId="2406365740" sldId="2238"/>
        </pc:sldMkLst>
      </pc:sldChg>
      <pc:sldChg chg="modSp">
        <pc:chgData name="Yoel Kortick" userId="167978f5-7f40-4909-85d5-d4149554ad4e" providerId="ADAL" clId="{0789EAE6-066F-4CC9-B86D-3D94720F548D}" dt="2025-03-30T09:34:46.535" v="21"/>
        <pc:sldMkLst>
          <pc:docMk/>
          <pc:sldMk cId="264803164" sldId="2239"/>
        </pc:sldMkLst>
      </pc:sldChg>
      <pc:sldChg chg="modSp">
        <pc:chgData name="Yoel Kortick" userId="167978f5-7f40-4909-85d5-d4149554ad4e" providerId="ADAL" clId="{0789EAE6-066F-4CC9-B86D-3D94720F548D}" dt="2025-03-30T09:34:46.535" v="21"/>
        <pc:sldMkLst>
          <pc:docMk/>
          <pc:sldMk cId="1754196409" sldId="2240"/>
        </pc:sldMkLst>
      </pc:sldChg>
      <pc:sldChg chg="modSp">
        <pc:chgData name="Yoel Kortick" userId="167978f5-7f40-4909-85d5-d4149554ad4e" providerId="ADAL" clId="{0789EAE6-066F-4CC9-B86D-3D94720F548D}" dt="2025-03-30T09:34:46.535" v="21"/>
        <pc:sldMkLst>
          <pc:docMk/>
          <pc:sldMk cId="2483196951" sldId="2241"/>
        </pc:sldMkLst>
      </pc:sldChg>
      <pc:sldChg chg="modSp">
        <pc:chgData name="Yoel Kortick" userId="167978f5-7f40-4909-85d5-d4149554ad4e" providerId="ADAL" clId="{0789EAE6-066F-4CC9-B86D-3D94720F548D}" dt="2025-03-30T09:34:46.535" v="21"/>
        <pc:sldMkLst>
          <pc:docMk/>
          <pc:sldMk cId="2973400002" sldId="2242"/>
        </pc:sldMkLst>
      </pc:sldChg>
      <pc:sldChg chg="modSp">
        <pc:chgData name="Yoel Kortick" userId="167978f5-7f40-4909-85d5-d4149554ad4e" providerId="ADAL" clId="{0789EAE6-066F-4CC9-B86D-3D94720F548D}" dt="2025-03-30T09:34:46.535" v="21"/>
        <pc:sldMkLst>
          <pc:docMk/>
          <pc:sldMk cId="3328598926" sldId="2243"/>
        </pc:sldMkLst>
        <pc:spChg chg="mod">
          <ac:chgData name="Yoel Kortick" userId="167978f5-7f40-4909-85d5-d4149554ad4e" providerId="ADAL" clId="{0789EAE6-066F-4CC9-B86D-3D94720F548D}" dt="2025-03-30T09:34:46.535" v="21"/>
          <ac:spMkLst>
            <pc:docMk/>
            <pc:sldMk cId="3328598926" sldId="2243"/>
            <ac:spMk id="3" creationId="{C98F2A82-A944-7E6F-49A3-D02740C942F6}"/>
          </ac:spMkLst>
        </pc:spChg>
      </pc:sldChg>
      <pc:sldChg chg="modSp">
        <pc:chgData name="Yoel Kortick" userId="167978f5-7f40-4909-85d5-d4149554ad4e" providerId="ADAL" clId="{0789EAE6-066F-4CC9-B86D-3D94720F548D}" dt="2025-03-30T09:35:40.594" v="35"/>
        <pc:sldMkLst>
          <pc:docMk/>
          <pc:sldMk cId="302423313" sldId="2244"/>
        </pc:sldMkLst>
      </pc:sldChg>
      <pc:sldChg chg="modSp">
        <pc:chgData name="Yoel Kortick" userId="167978f5-7f40-4909-85d5-d4149554ad4e" providerId="ADAL" clId="{0789EAE6-066F-4CC9-B86D-3D94720F548D}" dt="2025-03-30T09:35:40.594" v="35"/>
        <pc:sldMkLst>
          <pc:docMk/>
          <pc:sldMk cId="690312692" sldId="2245"/>
        </pc:sldMkLst>
      </pc:sldChg>
      <pc:sldChg chg="modSp">
        <pc:chgData name="Yoel Kortick" userId="167978f5-7f40-4909-85d5-d4149554ad4e" providerId="ADAL" clId="{0789EAE6-066F-4CC9-B86D-3D94720F548D}" dt="2025-03-30T09:35:40.594" v="35"/>
        <pc:sldMkLst>
          <pc:docMk/>
          <pc:sldMk cId="2497603289" sldId="2246"/>
        </pc:sldMkLst>
      </pc:sldChg>
      <pc:sldChg chg="modSp">
        <pc:chgData name="Yoel Kortick" userId="167978f5-7f40-4909-85d5-d4149554ad4e" providerId="ADAL" clId="{0789EAE6-066F-4CC9-B86D-3D94720F548D}" dt="2025-03-30T09:35:40.594" v="35"/>
        <pc:sldMkLst>
          <pc:docMk/>
          <pc:sldMk cId="4290494642" sldId="2247"/>
        </pc:sldMkLst>
      </pc:sldChg>
      <pc:sldChg chg="modSp">
        <pc:chgData name="Yoel Kortick" userId="167978f5-7f40-4909-85d5-d4149554ad4e" providerId="ADAL" clId="{0789EAE6-066F-4CC9-B86D-3D94720F548D}" dt="2025-03-30T09:35:40.594" v="35"/>
        <pc:sldMkLst>
          <pc:docMk/>
          <pc:sldMk cId="918291236" sldId="2248"/>
        </pc:sldMkLst>
      </pc:sldChg>
      <pc:sldChg chg="modSp">
        <pc:chgData name="Yoel Kortick" userId="167978f5-7f40-4909-85d5-d4149554ad4e" providerId="ADAL" clId="{0789EAE6-066F-4CC9-B86D-3D94720F548D}" dt="2025-03-30T09:35:40.594" v="35"/>
        <pc:sldMkLst>
          <pc:docMk/>
          <pc:sldMk cId="562917523" sldId="2249"/>
        </pc:sldMkLst>
      </pc:sldChg>
      <pc:sldChg chg="modSp">
        <pc:chgData name="Yoel Kortick" userId="167978f5-7f40-4909-85d5-d4149554ad4e" providerId="ADAL" clId="{0789EAE6-066F-4CC9-B86D-3D94720F548D}" dt="2025-03-30T09:35:40.594" v="35"/>
        <pc:sldMkLst>
          <pc:docMk/>
          <pc:sldMk cId="3779133768" sldId="2250"/>
        </pc:sldMkLst>
      </pc:sldChg>
      <pc:sldChg chg="modSp">
        <pc:chgData name="Yoel Kortick" userId="167978f5-7f40-4909-85d5-d4149554ad4e" providerId="ADAL" clId="{0789EAE6-066F-4CC9-B86D-3D94720F548D}" dt="2025-03-30T09:35:40.594" v="35"/>
        <pc:sldMkLst>
          <pc:docMk/>
          <pc:sldMk cId="1653382324" sldId="2251"/>
        </pc:sldMkLst>
      </pc:sldChg>
      <pc:sldChg chg="modSp">
        <pc:chgData name="Yoel Kortick" userId="167978f5-7f40-4909-85d5-d4149554ad4e" providerId="ADAL" clId="{0789EAE6-066F-4CC9-B86D-3D94720F548D}" dt="2025-03-30T09:35:40.594" v="35"/>
        <pc:sldMkLst>
          <pc:docMk/>
          <pc:sldMk cId="3626017816" sldId="2252"/>
        </pc:sldMkLst>
      </pc:sldChg>
      <pc:sldChg chg="modSp">
        <pc:chgData name="Yoel Kortick" userId="167978f5-7f40-4909-85d5-d4149554ad4e" providerId="ADAL" clId="{0789EAE6-066F-4CC9-B86D-3D94720F548D}" dt="2025-03-30T09:35:40.594" v="35"/>
        <pc:sldMkLst>
          <pc:docMk/>
          <pc:sldMk cId="1344129803" sldId="2253"/>
        </pc:sldMkLst>
      </pc:sldChg>
      <pc:sldChg chg="modSp">
        <pc:chgData name="Yoel Kortick" userId="167978f5-7f40-4909-85d5-d4149554ad4e" providerId="ADAL" clId="{0789EAE6-066F-4CC9-B86D-3D94720F548D}" dt="2025-03-30T09:35:40.594" v="35"/>
        <pc:sldMkLst>
          <pc:docMk/>
          <pc:sldMk cId="978183194" sldId="2254"/>
        </pc:sldMkLst>
      </pc:sldChg>
      <pc:sldChg chg="modSp">
        <pc:chgData name="Yoel Kortick" userId="167978f5-7f40-4909-85d5-d4149554ad4e" providerId="ADAL" clId="{0789EAE6-066F-4CC9-B86D-3D94720F548D}" dt="2025-03-30T09:35:40.594" v="35"/>
        <pc:sldMkLst>
          <pc:docMk/>
          <pc:sldMk cId="2769602328" sldId="2255"/>
        </pc:sldMkLst>
      </pc:sldChg>
      <pc:sldChg chg="modSp mod">
        <pc:chgData name="Yoel Kortick" userId="167978f5-7f40-4909-85d5-d4149554ad4e" providerId="ADAL" clId="{0789EAE6-066F-4CC9-B86D-3D94720F548D}" dt="2025-03-30T09:35:40.594" v="35"/>
        <pc:sldMkLst>
          <pc:docMk/>
          <pc:sldMk cId="2631583605" sldId="2256"/>
        </pc:sldMkLst>
      </pc:sldChg>
      <pc:sldChg chg="modSp">
        <pc:chgData name="Yoel Kortick" userId="167978f5-7f40-4909-85d5-d4149554ad4e" providerId="ADAL" clId="{0789EAE6-066F-4CC9-B86D-3D94720F548D}" dt="2025-03-30T09:35:40.594" v="35"/>
        <pc:sldMkLst>
          <pc:docMk/>
          <pc:sldMk cId="4251606136" sldId="2257"/>
        </pc:sldMkLst>
      </pc:sldChg>
      <pc:sldChg chg="modSp">
        <pc:chgData name="Yoel Kortick" userId="167978f5-7f40-4909-85d5-d4149554ad4e" providerId="ADAL" clId="{0789EAE6-066F-4CC9-B86D-3D94720F548D}" dt="2025-03-30T09:35:40.594" v="35"/>
        <pc:sldMkLst>
          <pc:docMk/>
          <pc:sldMk cId="2698372226" sldId="2258"/>
        </pc:sldMkLst>
      </pc:sldChg>
      <pc:sldChg chg="modSp">
        <pc:chgData name="Yoel Kortick" userId="167978f5-7f40-4909-85d5-d4149554ad4e" providerId="ADAL" clId="{0789EAE6-066F-4CC9-B86D-3D94720F548D}" dt="2025-03-30T09:35:40.594" v="35"/>
        <pc:sldMkLst>
          <pc:docMk/>
          <pc:sldMk cId="4065467987" sldId="2259"/>
        </pc:sldMkLst>
      </pc:sldChg>
      <pc:sldChg chg="modSp">
        <pc:chgData name="Yoel Kortick" userId="167978f5-7f40-4909-85d5-d4149554ad4e" providerId="ADAL" clId="{0789EAE6-066F-4CC9-B86D-3D94720F548D}" dt="2025-03-30T09:35:40.594" v="35"/>
        <pc:sldMkLst>
          <pc:docMk/>
          <pc:sldMk cId="3414987451" sldId="2260"/>
        </pc:sldMkLst>
      </pc:sldChg>
      <pc:sldChg chg="modSp">
        <pc:chgData name="Yoel Kortick" userId="167978f5-7f40-4909-85d5-d4149554ad4e" providerId="ADAL" clId="{0789EAE6-066F-4CC9-B86D-3D94720F548D}" dt="2025-03-30T09:35:40.594" v="35"/>
        <pc:sldMkLst>
          <pc:docMk/>
          <pc:sldMk cId="2990869227" sldId="2261"/>
        </pc:sldMkLst>
      </pc:sldChg>
      <pc:sldChg chg="modSp">
        <pc:chgData name="Yoel Kortick" userId="167978f5-7f40-4909-85d5-d4149554ad4e" providerId="ADAL" clId="{0789EAE6-066F-4CC9-B86D-3D94720F548D}" dt="2025-03-30T09:35:40.594" v="35"/>
        <pc:sldMkLst>
          <pc:docMk/>
          <pc:sldMk cId="2787011645" sldId="2262"/>
        </pc:sldMkLst>
      </pc:sldChg>
      <pc:sldChg chg="modSp">
        <pc:chgData name="Yoel Kortick" userId="167978f5-7f40-4909-85d5-d4149554ad4e" providerId="ADAL" clId="{0789EAE6-066F-4CC9-B86D-3D94720F548D}" dt="2025-03-30T09:35:40.594" v="35"/>
        <pc:sldMkLst>
          <pc:docMk/>
          <pc:sldMk cId="3417162918" sldId="2263"/>
        </pc:sldMkLst>
      </pc:sldChg>
      <pc:sldChg chg="modSp">
        <pc:chgData name="Yoel Kortick" userId="167978f5-7f40-4909-85d5-d4149554ad4e" providerId="ADAL" clId="{0789EAE6-066F-4CC9-B86D-3D94720F548D}" dt="2025-03-30T09:35:40.594" v="35"/>
        <pc:sldMkLst>
          <pc:docMk/>
          <pc:sldMk cId="4022019921" sldId="2264"/>
        </pc:sldMkLst>
      </pc:sldChg>
      <pc:sldChg chg="modSp">
        <pc:chgData name="Yoel Kortick" userId="167978f5-7f40-4909-85d5-d4149554ad4e" providerId="ADAL" clId="{0789EAE6-066F-4CC9-B86D-3D94720F548D}" dt="2025-03-30T09:35:40.594" v="35"/>
        <pc:sldMkLst>
          <pc:docMk/>
          <pc:sldMk cId="475252103" sldId="2265"/>
        </pc:sldMkLst>
      </pc:sldChg>
      <pc:sldChg chg="modSp">
        <pc:chgData name="Yoel Kortick" userId="167978f5-7f40-4909-85d5-d4149554ad4e" providerId="ADAL" clId="{0789EAE6-066F-4CC9-B86D-3D94720F548D}" dt="2025-03-30T09:35:40.594" v="35"/>
        <pc:sldMkLst>
          <pc:docMk/>
          <pc:sldMk cId="2204089426" sldId="2266"/>
        </pc:sldMkLst>
      </pc:sldChg>
      <pc:sldChg chg="modSp">
        <pc:chgData name="Yoel Kortick" userId="167978f5-7f40-4909-85d5-d4149554ad4e" providerId="ADAL" clId="{0789EAE6-066F-4CC9-B86D-3D94720F548D}" dt="2025-03-30T09:35:40.594" v="35"/>
        <pc:sldMkLst>
          <pc:docMk/>
          <pc:sldMk cId="1889348945" sldId="2267"/>
        </pc:sldMkLst>
      </pc:sldChg>
      <pc:sldChg chg="addSp delSp modSp add mod">
        <pc:chgData name="Yoel Kortick" userId="167978f5-7f40-4909-85d5-d4149554ad4e" providerId="ADAL" clId="{0789EAE6-066F-4CC9-B86D-3D94720F548D}" dt="2025-03-30T10:02:12.157" v="461" actId="478"/>
        <pc:sldMkLst>
          <pc:docMk/>
          <pc:sldMk cId="4168931999" sldId="2268"/>
        </pc:sldMkLst>
        <pc:spChg chg="mod">
          <ac:chgData name="Yoel Kortick" userId="167978f5-7f40-4909-85d5-d4149554ad4e" providerId="ADAL" clId="{0789EAE6-066F-4CC9-B86D-3D94720F548D}" dt="2025-03-30T10:01:30.900" v="457" actId="14100"/>
          <ac:spMkLst>
            <pc:docMk/>
            <pc:sldMk cId="4168931999" sldId="2268"/>
            <ac:spMk id="4" creationId="{022FC24E-4700-D187-40A0-39AB47A9EB6D}"/>
          </ac:spMkLst>
        </pc:spChg>
      </pc:sldChg>
      <pc:sldChg chg="addSp modSp add mod">
        <pc:chgData name="Yoel Kortick" userId="167978f5-7f40-4909-85d5-d4149554ad4e" providerId="ADAL" clId="{0789EAE6-066F-4CC9-B86D-3D94720F548D}" dt="2025-03-30T10:05:11.614" v="559" actId="20577"/>
        <pc:sldMkLst>
          <pc:docMk/>
          <pc:sldMk cId="2493752541" sldId="2269"/>
        </pc:sldMkLst>
        <pc:spChg chg="mod">
          <ac:chgData name="Yoel Kortick" userId="167978f5-7f40-4909-85d5-d4149554ad4e" providerId="ADAL" clId="{0789EAE6-066F-4CC9-B86D-3D94720F548D}" dt="2025-03-30T10:05:11.614" v="559" actId="20577"/>
          <ac:spMkLst>
            <pc:docMk/>
            <pc:sldMk cId="2493752541" sldId="2269"/>
            <ac:spMk id="4" creationId="{39867382-9E05-8F38-5F51-B50A5EF8A505}"/>
          </ac:spMkLst>
        </pc:spChg>
        <pc:spChg chg="add mod">
          <ac:chgData name="Yoel Kortick" userId="167978f5-7f40-4909-85d5-d4149554ad4e" providerId="ADAL" clId="{0789EAE6-066F-4CC9-B86D-3D94720F548D}" dt="2025-03-30T10:03:04.284" v="536" actId="1036"/>
          <ac:spMkLst>
            <pc:docMk/>
            <pc:sldMk cId="2493752541" sldId="2269"/>
            <ac:spMk id="7" creationId="{6F1C90FC-B8A0-53F1-9A2F-8818CCC6DE89}"/>
          </ac:spMkLst>
        </pc:spChg>
      </pc:sldChg>
      <pc:sldChg chg="addSp delSp modSp add mod">
        <pc:chgData name="Yoel Kortick" userId="167978f5-7f40-4909-85d5-d4149554ad4e" providerId="ADAL" clId="{0789EAE6-066F-4CC9-B86D-3D94720F548D}" dt="2025-03-30T10:07:04.660" v="664" actId="1036"/>
        <pc:sldMkLst>
          <pc:docMk/>
          <pc:sldMk cId="3325754843" sldId="2270"/>
        </pc:sldMkLst>
        <pc:spChg chg="mod">
          <ac:chgData name="Yoel Kortick" userId="167978f5-7f40-4909-85d5-d4149554ad4e" providerId="ADAL" clId="{0789EAE6-066F-4CC9-B86D-3D94720F548D}" dt="2025-03-30T10:05:05.862" v="558" actId="20577"/>
          <ac:spMkLst>
            <pc:docMk/>
            <pc:sldMk cId="3325754843" sldId="2270"/>
            <ac:spMk id="4" creationId="{672010AA-06FE-7D4D-F034-E8D235D92932}"/>
          </ac:spMkLst>
        </pc:spChg>
        <pc:spChg chg="add mod">
          <ac:chgData name="Yoel Kortick" userId="167978f5-7f40-4909-85d5-d4149554ad4e" providerId="ADAL" clId="{0789EAE6-066F-4CC9-B86D-3D94720F548D}" dt="2025-03-30T10:05:58.557" v="580" actId="1036"/>
          <ac:spMkLst>
            <pc:docMk/>
            <pc:sldMk cId="3325754843" sldId="2270"/>
            <ac:spMk id="9" creationId="{C320266B-A552-9C8B-34FA-742884FE3E0F}"/>
          </ac:spMkLst>
        </pc:spChg>
        <pc:spChg chg="add mod">
          <ac:chgData name="Yoel Kortick" userId="167978f5-7f40-4909-85d5-d4149554ad4e" providerId="ADAL" clId="{0789EAE6-066F-4CC9-B86D-3D94720F548D}" dt="2025-03-30T10:06:50.685" v="647" actId="208"/>
          <ac:spMkLst>
            <pc:docMk/>
            <pc:sldMk cId="3325754843" sldId="2270"/>
            <ac:spMk id="10" creationId="{E896E9FE-F042-449D-F351-A5AEA866E813}"/>
          </ac:spMkLst>
        </pc:spChg>
        <pc:cxnChg chg="add mod">
          <ac:chgData name="Yoel Kortick" userId="167978f5-7f40-4909-85d5-d4149554ad4e" providerId="ADAL" clId="{0789EAE6-066F-4CC9-B86D-3D94720F548D}" dt="2025-03-30T10:07:04.660" v="664" actId="1036"/>
          <ac:cxnSpMkLst>
            <pc:docMk/>
            <pc:sldMk cId="3325754843" sldId="2270"/>
            <ac:cxnSpMk id="13" creationId="{861A0EC1-9FA1-17F9-60FE-F023CE388AD0}"/>
          </ac:cxnSpMkLst>
        </pc:cxnChg>
      </pc:sldChg>
      <pc:sldChg chg="addSp delSp modSp add mod">
        <pc:chgData name="Yoel Kortick" userId="167978f5-7f40-4909-85d5-d4149554ad4e" providerId="ADAL" clId="{0789EAE6-066F-4CC9-B86D-3D94720F548D}" dt="2025-03-30T10:11:04.054" v="850" actId="20577"/>
        <pc:sldMkLst>
          <pc:docMk/>
          <pc:sldMk cId="2004992823" sldId="2271"/>
        </pc:sldMkLst>
        <pc:spChg chg="mod">
          <ac:chgData name="Yoel Kortick" userId="167978f5-7f40-4909-85d5-d4149554ad4e" providerId="ADAL" clId="{0789EAE6-066F-4CC9-B86D-3D94720F548D}" dt="2025-03-30T10:11:04.054" v="850" actId="20577"/>
          <ac:spMkLst>
            <pc:docMk/>
            <pc:sldMk cId="2004992823" sldId="2271"/>
            <ac:spMk id="4" creationId="{50471EC0-30F1-190D-671C-28D34A8D183C}"/>
          </ac:spMkLst>
        </pc:spChg>
        <pc:spChg chg="mod">
          <ac:chgData name="Yoel Kortick" userId="167978f5-7f40-4909-85d5-d4149554ad4e" providerId="ADAL" clId="{0789EAE6-066F-4CC9-B86D-3D94720F548D}" dt="2025-03-30T10:09:17.357" v="783" actId="1035"/>
          <ac:spMkLst>
            <pc:docMk/>
            <pc:sldMk cId="2004992823" sldId="2271"/>
            <ac:spMk id="6" creationId="{2E8975D4-D30D-DB23-C7AA-EC4AEC52CF57}"/>
          </ac:spMkLst>
        </pc:spChg>
        <pc:spChg chg="add mod">
          <ac:chgData name="Yoel Kortick" userId="167978f5-7f40-4909-85d5-d4149554ad4e" providerId="ADAL" clId="{0789EAE6-066F-4CC9-B86D-3D94720F548D}" dt="2025-03-30T10:09:05.979" v="779" actId="1036"/>
          <ac:spMkLst>
            <pc:docMk/>
            <pc:sldMk cId="2004992823" sldId="2271"/>
            <ac:spMk id="7" creationId="{150C2771-2A9F-DBA6-1A21-0C336CFFBF6A}"/>
          </ac:spMkLst>
        </pc:spChg>
      </pc:sldChg>
      <pc:sldChg chg="addSp delSp modSp add mod">
        <pc:chgData name="Yoel Kortick" userId="167978f5-7f40-4909-85d5-d4149554ad4e" providerId="ADAL" clId="{0789EAE6-066F-4CC9-B86D-3D94720F548D}" dt="2025-03-30T10:15:20.724" v="939" actId="14100"/>
        <pc:sldMkLst>
          <pc:docMk/>
          <pc:sldMk cId="241906658" sldId="2272"/>
        </pc:sldMkLst>
      </pc:sldChg>
      <pc:sldChg chg="addSp delSp modSp add mod">
        <pc:chgData name="Yoel Kortick" userId="167978f5-7f40-4909-85d5-d4149554ad4e" providerId="ADAL" clId="{0789EAE6-066F-4CC9-B86D-3D94720F548D}" dt="2025-03-30T14:21:04.002" v="1288" actId="20577"/>
        <pc:sldMkLst>
          <pc:docMk/>
          <pc:sldMk cId="1802240155" sldId="2273"/>
        </pc:sldMkLst>
        <pc:spChg chg="mod">
          <ac:chgData name="Yoel Kortick" userId="167978f5-7f40-4909-85d5-d4149554ad4e" providerId="ADAL" clId="{0789EAE6-066F-4CC9-B86D-3D94720F548D}" dt="2025-03-30T14:21:04.002" v="1288" actId="20577"/>
          <ac:spMkLst>
            <pc:docMk/>
            <pc:sldMk cId="1802240155" sldId="2273"/>
            <ac:spMk id="10" creationId="{808E2071-0947-661F-8C1B-97F301B279ED}"/>
          </ac:spMkLst>
        </pc:spChg>
      </pc:sldChg>
    </pc:docChg>
  </pc:docChgLst>
  <pc:docChgLst>
    <pc:chgData name="Yoel Kortick" userId="167978f5-7f40-4909-85d5-d4149554ad4e" providerId="ADAL" clId="{09EF2CF4-5CED-4517-BED1-15E5B6E2F0FF}"/>
    <pc:docChg chg="undo custSel addSld modSld">
      <pc:chgData name="Yoel Kortick" userId="167978f5-7f40-4909-85d5-d4149554ad4e" providerId="ADAL" clId="{09EF2CF4-5CED-4517-BED1-15E5B6E2F0FF}" dt="2025-03-25T06:55:04.115" v="821" actId="167"/>
      <pc:docMkLst>
        <pc:docMk/>
      </pc:docMkLst>
      <pc:sldChg chg="modSp mod">
        <pc:chgData name="Yoel Kortick" userId="167978f5-7f40-4909-85d5-d4149554ad4e" providerId="ADAL" clId="{09EF2CF4-5CED-4517-BED1-15E5B6E2F0FF}" dt="2025-03-24T03:02:20.868" v="3" actId="20577"/>
        <pc:sldMkLst>
          <pc:docMk/>
          <pc:sldMk cId="3428876548" sldId="2101"/>
        </pc:sldMkLst>
        <pc:spChg chg="mod">
          <ac:chgData name="Yoel Kortick" userId="167978f5-7f40-4909-85d5-d4149554ad4e" providerId="ADAL" clId="{09EF2CF4-5CED-4517-BED1-15E5B6E2F0FF}" dt="2025-03-24T03:02:20.868" v="3" actId="20577"/>
          <ac:spMkLst>
            <pc:docMk/>
            <pc:sldMk cId="3428876548" sldId="2101"/>
            <ac:spMk id="9" creationId="{C77D9A66-FC01-63F5-B236-098C31A5692D}"/>
          </ac:spMkLst>
        </pc:spChg>
      </pc:sldChg>
      <pc:sldChg chg="addSp delSp modSp add mod">
        <pc:chgData name="Yoel Kortick" userId="167978f5-7f40-4909-85d5-d4149554ad4e" providerId="ADAL" clId="{09EF2CF4-5CED-4517-BED1-15E5B6E2F0FF}" dt="2025-03-24T14:39:06.978" v="62" actId="14100"/>
        <pc:sldMkLst>
          <pc:docMk/>
          <pc:sldMk cId="2698372226" sldId="2258"/>
        </pc:sldMkLst>
      </pc:sldChg>
      <pc:sldChg chg="addSp delSp modSp add mod">
        <pc:chgData name="Yoel Kortick" userId="167978f5-7f40-4909-85d5-d4149554ad4e" providerId="ADAL" clId="{09EF2CF4-5CED-4517-BED1-15E5B6E2F0FF}" dt="2025-03-24T14:40:11.123" v="136" actId="208"/>
        <pc:sldMkLst>
          <pc:docMk/>
          <pc:sldMk cId="4065467987" sldId="2259"/>
        </pc:sldMkLst>
      </pc:sldChg>
      <pc:sldChg chg="addSp delSp modSp add mod">
        <pc:chgData name="Yoel Kortick" userId="167978f5-7f40-4909-85d5-d4149554ad4e" providerId="ADAL" clId="{09EF2CF4-5CED-4517-BED1-15E5B6E2F0FF}" dt="2025-03-24T14:42:21.466" v="180" actId="571"/>
        <pc:sldMkLst>
          <pc:docMk/>
          <pc:sldMk cId="3414987451" sldId="2260"/>
        </pc:sldMkLst>
      </pc:sldChg>
      <pc:sldChg chg="addSp delSp modSp add mod">
        <pc:chgData name="Yoel Kortick" userId="167978f5-7f40-4909-85d5-d4149554ad4e" providerId="ADAL" clId="{09EF2CF4-5CED-4517-BED1-15E5B6E2F0FF}" dt="2025-03-24T14:45:20.461" v="341" actId="1036"/>
        <pc:sldMkLst>
          <pc:docMk/>
          <pc:sldMk cId="2990869227" sldId="2261"/>
        </pc:sldMkLst>
      </pc:sldChg>
      <pc:sldChg chg="addSp delSp modSp add mod">
        <pc:chgData name="Yoel Kortick" userId="167978f5-7f40-4909-85d5-d4149554ad4e" providerId="ADAL" clId="{09EF2CF4-5CED-4517-BED1-15E5B6E2F0FF}" dt="2025-03-24T14:46:02.870" v="432" actId="208"/>
        <pc:sldMkLst>
          <pc:docMk/>
          <pc:sldMk cId="2787011645" sldId="2262"/>
        </pc:sldMkLst>
      </pc:sldChg>
      <pc:sldChg chg="delSp modSp add mod">
        <pc:chgData name="Yoel Kortick" userId="167978f5-7f40-4909-85d5-d4149554ad4e" providerId="ADAL" clId="{09EF2CF4-5CED-4517-BED1-15E5B6E2F0FF}" dt="2025-03-24T15:24:15.221" v="589" actId="20577"/>
        <pc:sldMkLst>
          <pc:docMk/>
          <pc:sldMk cId="3417162918" sldId="2263"/>
        </pc:sldMkLst>
      </pc:sldChg>
      <pc:sldChg chg="addSp modSp add mod">
        <pc:chgData name="Yoel Kortick" userId="167978f5-7f40-4909-85d5-d4149554ad4e" providerId="ADAL" clId="{09EF2CF4-5CED-4517-BED1-15E5B6E2F0FF}" dt="2025-03-25T06:51:47.337" v="661" actId="11529"/>
        <pc:sldMkLst>
          <pc:docMk/>
          <pc:sldMk cId="4022019921" sldId="2264"/>
        </pc:sldMkLst>
      </pc:sldChg>
      <pc:sldChg chg="addSp delSp modSp add mod">
        <pc:chgData name="Yoel Kortick" userId="167978f5-7f40-4909-85d5-d4149554ad4e" providerId="ADAL" clId="{09EF2CF4-5CED-4517-BED1-15E5B6E2F0FF}" dt="2025-03-25T06:55:04.115" v="821" actId="167"/>
        <pc:sldMkLst>
          <pc:docMk/>
          <pc:sldMk cId="475252103" sldId="2265"/>
        </pc:sldMkLst>
      </pc:sldChg>
      <pc:sldChg chg="addSp delSp modSp add mod">
        <pc:chgData name="Yoel Kortick" userId="167978f5-7f40-4909-85d5-d4149554ad4e" providerId="ADAL" clId="{09EF2CF4-5CED-4517-BED1-15E5B6E2F0FF}" dt="2025-03-25T06:54:59.905" v="820" actId="478"/>
        <pc:sldMkLst>
          <pc:docMk/>
          <pc:sldMk cId="2204089426" sldId="2266"/>
        </pc:sldMkLst>
      </pc:sldChg>
      <pc:sldChg chg="addSp delSp modSp add mod">
        <pc:chgData name="Yoel Kortick" userId="167978f5-7f40-4909-85d5-d4149554ad4e" providerId="ADAL" clId="{09EF2CF4-5CED-4517-BED1-15E5B6E2F0FF}" dt="2025-03-25T06:54:53.712" v="818" actId="208"/>
        <pc:sldMkLst>
          <pc:docMk/>
          <pc:sldMk cId="1889348945" sldId="2267"/>
        </pc:sldMkLst>
      </pc:sldChg>
    </pc:docChg>
  </pc:docChgLst>
  <pc:docChgLst>
    <pc:chgData name="Yoel Kortick" userId="167978f5-7f40-4909-85d5-d4149554ad4e" providerId="ADAL" clId="{E8AA3D02-CB65-47F2-B845-01259B423EDE}"/>
    <pc:docChg chg="undo custSel addSld delSld modSld sldOrd">
      <pc:chgData name="Yoel Kortick" userId="167978f5-7f40-4909-85d5-d4149554ad4e" providerId="ADAL" clId="{E8AA3D02-CB65-47F2-B845-01259B423EDE}" dt="2024-06-17T12:31:52.770" v="6856"/>
      <pc:docMkLst>
        <pc:docMk/>
      </pc:docMkLst>
      <pc:sldChg chg="modSp mod">
        <pc:chgData name="Yoel Kortick" userId="167978f5-7f40-4909-85d5-d4149554ad4e" providerId="ADAL" clId="{E8AA3D02-CB65-47F2-B845-01259B423EDE}" dt="2024-06-11T11:13:06.758" v="3171" actId="20577"/>
        <pc:sldMkLst>
          <pc:docMk/>
          <pc:sldMk cId="3267142644" sldId="1724"/>
        </pc:sldMkLst>
      </pc:sldChg>
      <pc:sldChg chg="modSp mod">
        <pc:chgData name="Yoel Kortick" userId="167978f5-7f40-4909-85d5-d4149554ad4e" providerId="ADAL" clId="{E8AA3D02-CB65-47F2-B845-01259B423EDE}" dt="2024-06-07T10:32:00.479" v="2" actId="14100"/>
        <pc:sldMkLst>
          <pc:docMk/>
          <pc:sldMk cId="1404067891" sldId="1782"/>
        </pc:sldMkLst>
      </pc:sldChg>
      <pc:sldChg chg="modSp">
        <pc:chgData name="Yoel Kortick" userId="167978f5-7f40-4909-85d5-d4149554ad4e" providerId="ADAL" clId="{E8AA3D02-CB65-47F2-B845-01259B423EDE}" dt="2024-06-17T12:31:42.240" v="6855"/>
        <pc:sldMkLst>
          <pc:docMk/>
          <pc:sldMk cId="4132155335" sldId="1793"/>
        </pc:sldMkLst>
      </pc:sldChg>
      <pc:sldChg chg="modSp">
        <pc:chgData name="Yoel Kortick" userId="167978f5-7f40-4909-85d5-d4149554ad4e" providerId="ADAL" clId="{E8AA3D02-CB65-47F2-B845-01259B423EDE}" dt="2024-06-17T12:31:52.770" v="6856"/>
        <pc:sldMkLst>
          <pc:docMk/>
          <pc:sldMk cId="3828660448" sldId="1918"/>
        </pc:sldMkLst>
      </pc:sldChg>
      <pc:sldChg chg="modSp">
        <pc:chgData name="Yoel Kortick" userId="167978f5-7f40-4909-85d5-d4149554ad4e" providerId="ADAL" clId="{E8AA3D02-CB65-47F2-B845-01259B423EDE}" dt="2024-06-17T12:31:42.240" v="6855"/>
        <pc:sldMkLst>
          <pc:docMk/>
          <pc:sldMk cId="155175924" sldId="1922"/>
        </pc:sldMkLst>
      </pc:sldChg>
      <pc:sldChg chg="modSp">
        <pc:chgData name="Yoel Kortick" userId="167978f5-7f40-4909-85d5-d4149554ad4e" providerId="ADAL" clId="{E8AA3D02-CB65-47F2-B845-01259B423EDE}" dt="2024-06-17T12:31:42.240" v="6855"/>
        <pc:sldMkLst>
          <pc:docMk/>
          <pc:sldMk cId="205742576" sldId="2100"/>
        </pc:sldMkLst>
      </pc:sldChg>
      <pc:sldChg chg="modSp">
        <pc:chgData name="Yoel Kortick" userId="167978f5-7f40-4909-85d5-d4149554ad4e" providerId="ADAL" clId="{E8AA3D02-CB65-47F2-B845-01259B423EDE}" dt="2024-06-17T12:31:42.240" v="6855"/>
        <pc:sldMkLst>
          <pc:docMk/>
          <pc:sldMk cId="2400962821" sldId="2103"/>
        </pc:sldMkLst>
      </pc:sldChg>
      <pc:sldChg chg="modSp">
        <pc:chgData name="Yoel Kortick" userId="167978f5-7f40-4909-85d5-d4149554ad4e" providerId="ADAL" clId="{E8AA3D02-CB65-47F2-B845-01259B423EDE}" dt="2024-06-17T12:31:42.240" v="6855"/>
        <pc:sldMkLst>
          <pc:docMk/>
          <pc:sldMk cId="2662654733" sldId="2104"/>
        </pc:sldMkLst>
      </pc:sldChg>
      <pc:sldChg chg="modSp">
        <pc:chgData name="Yoel Kortick" userId="167978f5-7f40-4909-85d5-d4149554ad4e" providerId="ADAL" clId="{E8AA3D02-CB65-47F2-B845-01259B423EDE}" dt="2024-06-17T12:31:42.240" v="6855"/>
        <pc:sldMkLst>
          <pc:docMk/>
          <pc:sldMk cId="619029764" sldId="2105"/>
        </pc:sldMkLst>
      </pc:sldChg>
      <pc:sldChg chg="modSp">
        <pc:chgData name="Yoel Kortick" userId="167978f5-7f40-4909-85d5-d4149554ad4e" providerId="ADAL" clId="{E8AA3D02-CB65-47F2-B845-01259B423EDE}" dt="2024-06-17T12:31:52.770" v="6856"/>
        <pc:sldMkLst>
          <pc:docMk/>
          <pc:sldMk cId="1072099828" sldId="2107"/>
        </pc:sldMkLst>
      </pc:sldChg>
      <pc:sldChg chg="modSp">
        <pc:chgData name="Yoel Kortick" userId="167978f5-7f40-4909-85d5-d4149554ad4e" providerId="ADAL" clId="{E8AA3D02-CB65-47F2-B845-01259B423EDE}" dt="2024-06-17T12:31:42.240" v="6855"/>
        <pc:sldMkLst>
          <pc:docMk/>
          <pc:sldMk cId="1177176718" sldId="2108"/>
        </pc:sldMkLst>
      </pc:sldChg>
      <pc:sldChg chg="modSp">
        <pc:chgData name="Yoel Kortick" userId="167978f5-7f40-4909-85d5-d4149554ad4e" providerId="ADAL" clId="{E8AA3D02-CB65-47F2-B845-01259B423EDE}" dt="2024-06-17T12:31:42.240" v="6855"/>
        <pc:sldMkLst>
          <pc:docMk/>
          <pc:sldMk cId="1377081466" sldId="2114"/>
        </pc:sldMkLst>
      </pc:sldChg>
      <pc:sldChg chg="modSp">
        <pc:chgData name="Yoel Kortick" userId="167978f5-7f40-4909-85d5-d4149554ad4e" providerId="ADAL" clId="{E8AA3D02-CB65-47F2-B845-01259B423EDE}" dt="2024-06-17T12:31:42.240" v="6855"/>
        <pc:sldMkLst>
          <pc:docMk/>
          <pc:sldMk cId="3930830093" sldId="2115"/>
        </pc:sldMkLst>
      </pc:sldChg>
      <pc:sldChg chg="modSp">
        <pc:chgData name="Yoel Kortick" userId="167978f5-7f40-4909-85d5-d4149554ad4e" providerId="ADAL" clId="{E8AA3D02-CB65-47F2-B845-01259B423EDE}" dt="2024-06-17T12:31:42.240" v="6855"/>
        <pc:sldMkLst>
          <pc:docMk/>
          <pc:sldMk cId="1099822514" sldId="2116"/>
        </pc:sldMkLst>
      </pc:sldChg>
      <pc:sldChg chg="modSp">
        <pc:chgData name="Yoel Kortick" userId="167978f5-7f40-4909-85d5-d4149554ad4e" providerId="ADAL" clId="{E8AA3D02-CB65-47F2-B845-01259B423EDE}" dt="2024-06-17T12:31:42.240" v="6855"/>
        <pc:sldMkLst>
          <pc:docMk/>
          <pc:sldMk cId="1708275029" sldId="2117"/>
        </pc:sldMkLst>
      </pc:sldChg>
      <pc:sldChg chg="modSp">
        <pc:chgData name="Yoel Kortick" userId="167978f5-7f40-4909-85d5-d4149554ad4e" providerId="ADAL" clId="{E8AA3D02-CB65-47F2-B845-01259B423EDE}" dt="2024-06-17T12:31:42.240" v="6855"/>
        <pc:sldMkLst>
          <pc:docMk/>
          <pc:sldMk cId="3001440342" sldId="2119"/>
        </pc:sldMkLst>
      </pc:sldChg>
      <pc:sldChg chg="modSp">
        <pc:chgData name="Yoel Kortick" userId="167978f5-7f40-4909-85d5-d4149554ad4e" providerId="ADAL" clId="{E8AA3D02-CB65-47F2-B845-01259B423EDE}" dt="2024-06-17T12:31:42.240" v="6855"/>
        <pc:sldMkLst>
          <pc:docMk/>
          <pc:sldMk cId="607608003" sldId="2120"/>
        </pc:sldMkLst>
      </pc:sldChg>
      <pc:sldChg chg="modSp">
        <pc:chgData name="Yoel Kortick" userId="167978f5-7f40-4909-85d5-d4149554ad4e" providerId="ADAL" clId="{E8AA3D02-CB65-47F2-B845-01259B423EDE}" dt="2024-06-17T12:31:42.240" v="6855"/>
        <pc:sldMkLst>
          <pc:docMk/>
          <pc:sldMk cId="740785397" sldId="2121"/>
        </pc:sldMkLst>
      </pc:sldChg>
      <pc:sldChg chg="modSp mod">
        <pc:chgData name="Yoel Kortick" userId="167978f5-7f40-4909-85d5-d4149554ad4e" providerId="ADAL" clId="{E8AA3D02-CB65-47F2-B845-01259B423EDE}" dt="2024-06-17T12:31:42.240" v="6855"/>
        <pc:sldMkLst>
          <pc:docMk/>
          <pc:sldMk cId="3673890884" sldId="2122"/>
        </pc:sldMkLst>
      </pc:sldChg>
      <pc:sldChg chg="modSp">
        <pc:chgData name="Yoel Kortick" userId="167978f5-7f40-4909-85d5-d4149554ad4e" providerId="ADAL" clId="{E8AA3D02-CB65-47F2-B845-01259B423EDE}" dt="2024-06-17T12:31:42.240" v="6855"/>
        <pc:sldMkLst>
          <pc:docMk/>
          <pc:sldMk cId="3766561588" sldId="2123"/>
        </pc:sldMkLst>
      </pc:sldChg>
      <pc:sldChg chg="modSp">
        <pc:chgData name="Yoel Kortick" userId="167978f5-7f40-4909-85d5-d4149554ad4e" providerId="ADAL" clId="{E8AA3D02-CB65-47F2-B845-01259B423EDE}" dt="2024-06-17T12:31:42.240" v="6855"/>
        <pc:sldMkLst>
          <pc:docMk/>
          <pc:sldMk cId="1031596833" sldId="2124"/>
        </pc:sldMkLst>
      </pc:sldChg>
      <pc:sldChg chg="modSp">
        <pc:chgData name="Yoel Kortick" userId="167978f5-7f40-4909-85d5-d4149554ad4e" providerId="ADAL" clId="{E8AA3D02-CB65-47F2-B845-01259B423EDE}" dt="2024-06-17T12:31:42.240" v="6855"/>
        <pc:sldMkLst>
          <pc:docMk/>
          <pc:sldMk cId="1437192425" sldId="2125"/>
        </pc:sldMkLst>
      </pc:sldChg>
      <pc:sldChg chg="modSp">
        <pc:chgData name="Yoel Kortick" userId="167978f5-7f40-4909-85d5-d4149554ad4e" providerId="ADAL" clId="{E8AA3D02-CB65-47F2-B845-01259B423EDE}" dt="2024-06-17T12:31:42.240" v="6855"/>
        <pc:sldMkLst>
          <pc:docMk/>
          <pc:sldMk cId="2784933927" sldId="2126"/>
        </pc:sldMkLst>
      </pc:sldChg>
      <pc:sldChg chg="modSp">
        <pc:chgData name="Yoel Kortick" userId="167978f5-7f40-4909-85d5-d4149554ad4e" providerId="ADAL" clId="{E8AA3D02-CB65-47F2-B845-01259B423EDE}" dt="2024-06-17T12:31:42.240" v="6855"/>
        <pc:sldMkLst>
          <pc:docMk/>
          <pc:sldMk cId="566435523" sldId="2131"/>
        </pc:sldMkLst>
      </pc:sldChg>
      <pc:sldChg chg="modSp">
        <pc:chgData name="Yoel Kortick" userId="167978f5-7f40-4909-85d5-d4149554ad4e" providerId="ADAL" clId="{E8AA3D02-CB65-47F2-B845-01259B423EDE}" dt="2024-06-17T12:31:42.240" v="6855"/>
        <pc:sldMkLst>
          <pc:docMk/>
          <pc:sldMk cId="3762651737" sldId="2132"/>
        </pc:sldMkLst>
      </pc:sldChg>
      <pc:sldChg chg="modSp">
        <pc:chgData name="Yoel Kortick" userId="167978f5-7f40-4909-85d5-d4149554ad4e" providerId="ADAL" clId="{E8AA3D02-CB65-47F2-B845-01259B423EDE}" dt="2024-06-17T12:31:42.240" v="6855"/>
        <pc:sldMkLst>
          <pc:docMk/>
          <pc:sldMk cId="1907552900" sldId="2134"/>
        </pc:sldMkLst>
      </pc:sldChg>
      <pc:sldChg chg="modSp">
        <pc:chgData name="Yoel Kortick" userId="167978f5-7f40-4909-85d5-d4149554ad4e" providerId="ADAL" clId="{E8AA3D02-CB65-47F2-B845-01259B423EDE}" dt="2024-06-17T12:31:42.240" v="6855"/>
        <pc:sldMkLst>
          <pc:docMk/>
          <pc:sldMk cId="3241329519" sldId="2135"/>
        </pc:sldMkLst>
      </pc:sldChg>
      <pc:sldChg chg="modSp">
        <pc:chgData name="Yoel Kortick" userId="167978f5-7f40-4909-85d5-d4149554ad4e" providerId="ADAL" clId="{E8AA3D02-CB65-47F2-B845-01259B423EDE}" dt="2024-06-17T12:31:42.240" v="6855"/>
        <pc:sldMkLst>
          <pc:docMk/>
          <pc:sldMk cId="1577699699" sldId="2136"/>
        </pc:sldMkLst>
      </pc:sldChg>
      <pc:sldChg chg="addSp modSp mod">
        <pc:chgData name="Yoel Kortick" userId="167978f5-7f40-4909-85d5-d4149554ad4e" providerId="ADAL" clId="{E8AA3D02-CB65-47F2-B845-01259B423EDE}" dt="2024-06-17T12:31:42.240" v="6855"/>
        <pc:sldMkLst>
          <pc:docMk/>
          <pc:sldMk cId="1491870238" sldId="2141"/>
        </pc:sldMkLst>
      </pc:sldChg>
      <pc:sldChg chg="addSp modSp mod">
        <pc:chgData name="Yoel Kortick" userId="167978f5-7f40-4909-85d5-d4149554ad4e" providerId="ADAL" clId="{E8AA3D02-CB65-47F2-B845-01259B423EDE}" dt="2024-06-17T12:31:42.240" v="6855"/>
        <pc:sldMkLst>
          <pc:docMk/>
          <pc:sldMk cId="702130563" sldId="2142"/>
        </pc:sldMkLst>
      </pc:sldChg>
      <pc:sldChg chg="addSp modSp mod">
        <pc:chgData name="Yoel Kortick" userId="167978f5-7f40-4909-85d5-d4149554ad4e" providerId="ADAL" clId="{E8AA3D02-CB65-47F2-B845-01259B423EDE}" dt="2024-06-17T12:31:42.240" v="6855"/>
        <pc:sldMkLst>
          <pc:docMk/>
          <pc:sldMk cId="3898796667" sldId="2145"/>
        </pc:sldMkLst>
      </pc:sldChg>
      <pc:sldChg chg="addSp modSp mod">
        <pc:chgData name="Yoel Kortick" userId="167978f5-7f40-4909-85d5-d4149554ad4e" providerId="ADAL" clId="{E8AA3D02-CB65-47F2-B845-01259B423EDE}" dt="2024-06-17T12:31:42.240" v="6855"/>
        <pc:sldMkLst>
          <pc:docMk/>
          <pc:sldMk cId="3301361546" sldId="2146"/>
        </pc:sldMkLst>
      </pc:sldChg>
      <pc:sldChg chg="addSp modSp mod">
        <pc:chgData name="Yoel Kortick" userId="167978f5-7f40-4909-85d5-d4149554ad4e" providerId="ADAL" clId="{E8AA3D02-CB65-47F2-B845-01259B423EDE}" dt="2024-06-07T11:35:22.762" v="278" actId="1035"/>
        <pc:sldMkLst>
          <pc:docMk/>
          <pc:sldMk cId="1455046820" sldId="2147"/>
        </pc:sldMkLst>
      </pc:sldChg>
      <pc:sldChg chg="addSp modSp mod">
        <pc:chgData name="Yoel Kortick" userId="167978f5-7f40-4909-85d5-d4149554ad4e" providerId="ADAL" clId="{E8AA3D02-CB65-47F2-B845-01259B423EDE}" dt="2024-06-07T11:35:40.275" v="283" actId="1035"/>
        <pc:sldMkLst>
          <pc:docMk/>
          <pc:sldMk cId="154502246" sldId="2148"/>
        </pc:sldMkLst>
      </pc:sldChg>
      <pc:sldChg chg="addSp modSp">
        <pc:chgData name="Yoel Kortick" userId="167978f5-7f40-4909-85d5-d4149554ad4e" providerId="ADAL" clId="{E8AA3D02-CB65-47F2-B845-01259B423EDE}" dt="2024-06-07T11:35:44.645" v="284"/>
        <pc:sldMkLst>
          <pc:docMk/>
          <pc:sldMk cId="312333829" sldId="2149"/>
        </pc:sldMkLst>
      </pc:sldChg>
      <pc:sldChg chg="addSp modSp">
        <pc:chgData name="Yoel Kortick" userId="167978f5-7f40-4909-85d5-d4149554ad4e" providerId="ADAL" clId="{E8AA3D02-CB65-47F2-B845-01259B423EDE}" dt="2024-06-07T11:36:32.320" v="292"/>
        <pc:sldMkLst>
          <pc:docMk/>
          <pc:sldMk cId="652724049" sldId="2150"/>
        </pc:sldMkLst>
      </pc:sldChg>
      <pc:sldChg chg="addSp modSp">
        <pc:chgData name="Yoel Kortick" userId="167978f5-7f40-4909-85d5-d4149554ad4e" providerId="ADAL" clId="{E8AA3D02-CB65-47F2-B845-01259B423EDE}" dt="2024-06-07T11:36:35.316" v="293"/>
        <pc:sldMkLst>
          <pc:docMk/>
          <pc:sldMk cId="101984085" sldId="2151"/>
        </pc:sldMkLst>
      </pc:sldChg>
      <pc:sldChg chg="addSp modSp">
        <pc:chgData name="Yoel Kortick" userId="167978f5-7f40-4909-85d5-d4149554ad4e" providerId="ADAL" clId="{E8AA3D02-CB65-47F2-B845-01259B423EDE}" dt="2024-06-07T11:36:37.353" v="294"/>
        <pc:sldMkLst>
          <pc:docMk/>
          <pc:sldMk cId="2491828578" sldId="2152"/>
        </pc:sldMkLst>
      </pc:sldChg>
      <pc:sldChg chg="addSp modSp mod">
        <pc:chgData name="Yoel Kortick" userId="167978f5-7f40-4909-85d5-d4149554ad4e" providerId="ADAL" clId="{E8AA3D02-CB65-47F2-B845-01259B423EDE}" dt="2024-06-17T12:31:11.009" v="6854" actId="208"/>
        <pc:sldMkLst>
          <pc:docMk/>
          <pc:sldMk cId="311513816" sldId="2153"/>
        </pc:sldMkLst>
      </pc:sldChg>
      <pc:sldChg chg="addSp delSp modSp mod">
        <pc:chgData name="Yoel Kortick" userId="167978f5-7f40-4909-85d5-d4149554ad4e" providerId="ADAL" clId="{E8AA3D02-CB65-47F2-B845-01259B423EDE}" dt="2024-06-17T12:31:07.408" v="6853" actId="208"/>
        <pc:sldMkLst>
          <pc:docMk/>
          <pc:sldMk cId="948700358" sldId="2154"/>
        </pc:sldMkLst>
      </pc:sldChg>
      <pc:sldChg chg="addSp modSp mod">
        <pc:chgData name="Yoel Kortick" userId="167978f5-7f40-4909-85d5-d4149554ad4e" providerId="ADAL" clId="{E8AA3D02-CB65-47F2-B845-01259B423EDE}" dt="2024-06-17T12:31:04.116" v="6852" actId="208"/>
        <pc:sldMkLst>
          <pc:docMk/>
          <pc:sldMk cId="1146883965" sldId="2155"/>
        </pc:sldMkLst>
      </pc:sldChg>
      <pc:sldChg chg="addSp modSp">
        <pc:chgData name="Yoel Kortick" userId="167978f5-7f40-4909-85d5-d4149554ad4e" providerId="ADAL" clId="{E8AA3D02-CB65-47F2-B845-01259B423EDE}" dt="2024-06-07T11:50:57.038" v="310"/>
        <pc:sldMkLst>
          <pc:docMk/>
          <pc:sldMk cId="1204814774" sldId="2156"/>
        </pc:sldMkLst>
      </pc:sldChg>
      <pc:sldChg chg="addSp modSp">
        <pc:chgData name="Yoel Kortick" userId="167978f5-7f40-4909-85d5-d4149554ad4e" providerId="ADAL" clId="{E8AA3D02-CB65-47F2-B845-01259B423EDE}" dt="2024-06-07T11:51:00.649" v="311"/>
        <pc:sldMkLst>
          <pc:docMk/>
          <pc:sldMk cId="233746495" sldId="2157"/>
        </pc:sldMkLst>
      </pc:sldChg>
      <pc:sldChg chg="addSp modSp">
        <pc:chgData name="Yoel Kortick" userId="167978f5-7f40-4909-85d5-d4149554ad4e" providerId="ADAL" clId="{E8AA3D02-CB65-47F2-B845-01259B423EDE}" dt="2024-06-07T11:51:03.757" v="312"/>
        <pc:sldMkLst>
          <pc:docMk/>
          <pc:sldMk cId="4189208629" sldId="2158"/>
        </pc:sldMkLst>
      </pc:sldChg>
      <pc:sldChg chg="addSp delSp modSp mod">
        <pc:chgData name="Yoel Kortick" userId="167978f5-7f40-4909-85d5-d4149554ad4e" providerId="ADAL" clId="{E8AA3D02-CB65-47F2-B845-01259B423EDE}" dt="2024-06-17T12:31:52.770" v="6856"/>
        <pc:sldMkLst>
          <pc:docMk/>
          <pc:sldMk cId="3170362999" sldId="2159"/>
        </pc:sldMkLst>
      </pc:sldChg>
      <pc:sldChg chg="modSp mod ord">
        <pc:chgData name="Yoel Kortick" userId="167978f5-7f40-4909-85d5-d4149554ad4e" providerId="ADAL" clId="{E8AA3D02-CB65-47F2-B845-01259B423EDE}" dt="2024-06-17T12:31:42.240" v="6855"/>
        <pc:sldMkLst>
          <pc:docMk/>
          <pc:sldMk cId="4157166642" sldId="2161"/>
        </pc:sldMkLst>
      </pc:sldChg>
      <pc:sldChg chg="modSp del mod">
        <pc:chgData name="Yoel Kortick" userId="167978f5-7f40-4909-85d5-d4149554ad4e" providerId="ADAL" clId="{E8AA3D02-CB65-47F2-B845-01259B423EDE}" dt="2024-06-07T13:58:50.769" v="1109" actId="2696"/>
        <pc:sldMkLst>
          <pc:docMk/>
          <pc:sldMk cId="1905113681" sldId="2162"/>
        </pc:sldMkLst>
      </pc:sldChg>
      <pc:sldChg chg="modSp add mod">
        <pc:chgData name="Yoel Kortick" userId="167978f5-7f40-4909-85d5-d4149554ad4e" providerId="ADAL" clId="{E8AA3D02-CB65-47F2-B845-01259B423EDE}" dt="2024-06-17T12:31:42.240" v="6855"/>
        <pc:sldMkLst>
          <pc:docMk/>
          <pc:sldMk cId="2660638795" sldId="2162"/>
        </pc:sldMkLst>
      </pc:sldChg>
      <pc:sldChg chg="addSp delSp modSp del mod">
        <pc:chgData name="Yoel Kortick" userId="167978f5-7f40-4909-85d5-d4149554ad4e" providerId="ADAL" clId="{E8AA3D02-CB65-47F2-B845-01259B423EDE}" dt="2024-06-07T13:59:25.078" v="1111" actId="2696"/>
        <pc:sldMkLst>
          <pc:docMk/>
          <pc:sldMk cId="783917975" sldId="2163"/>
        </pc:sldMkLst>
      </pc:sldChg>
      <pc:sldChg chg="modSp add mod">
        <pc:chgData name="Yoel Kortick" userId="167978f5-7f40-4909-85d5-d4149554ad4e" providerId="ADAL" clId="{E8AA3D02-CB65-47F2-B845-01259B423EDE}" dt="2024-06-17T12:31:42.240" v="6855"/>
        <pc:sldMkLst>
          <pc:docMk/>
          <pc:sldMk cId="1807750206" sldId="2163"/>
        </pc:sldMkLst>
      </pc:sldChg>
      <pc:sldChg chg="addSp delSp modSp del mod">
        <pc:chgData name="Yoel Kortick" userId="167978f5-7f40-4909-85d5-d4149554ad4e" providerId="ADAL" clId="{E8AA3D02-CB65-47F2-B845-01259B423EDE}" dt="2024-06-07T13:59:25.078" v="1111" actId="2696"/>
        <pc:sldMkLst>
          <pc:docMk/>
          <pc:sldMk cId="3718303639" sldId="2164"/>
        </pc:sldMkLst>
      </pc:sldChg>
      <pc:sldChg chg="modSp add">
        <pc:chgData name="Yoel Kortick" userId="167978f5-7f40-4909-85d5-d4149554ad4e" providerId="ADAL" clId="{E8AA3D02-CB65-47F2-B845-01259B423EDE}" dt="2024-06-17T12:31:42.240" v="6855"/>
        <pc:sldMkLst>
          <pc:docMk/>
          <pc:sldMk cId="4072008531" sldId="2164"/>
        </pc:sldMkLst>
      </pc:sldChg>
      <pc:sldChg chg="modSp add mod">
        <pc:chgData name="Yoel Kortick" userId="167978f5-7f40-4909-85d5-d4149554ad4e" providerId="ADAL" clId="{E8AA3D02-CB65-47F2-B845-01259B423EDE}" dt="2024-06-17T12:31:42.240" v="6855"/>
        <pc:sldMkLst>
          <pc:docMk/>
          <pc:sldMk cId="115287067" sldId="2165"/>
        </pc:sldMkLst>
      </pc:sldChg>
      <pc:sldChg chg="del">
        <pc:chgData name="Yoel Kortick" userId="167978f5-7f40-4909-85d5-d4149554ad4e" providerId="ADAL" clId="{E8AA3D02-CB65-47F2-B845-01259B423EDE}" dt="2024-06-07T13:59:58.998" v="1113" actId="2696"/>
        <pc:sldMkLst>
          <pc:docMk/>
          <pc:sldMk cId="1706366474" sldId="2165"/>
        </pc:sldMkLst>
      </pc:sldChg>
      <pc:sldChg chg="addSp delSp modSp del mod">
        <pc:chgData name="Yoel Kortick" userId="167978f5-7f40-4909-85d5-d4149554ad4e" providerId="ADAL" clId="{E8AA3D02-CB65-47F2-B845-01259B423EDE}" dt="2024-06-07T14:18:55.025" v="1488" actId="47"/>
        <pc:sldMkLst>
          <pc:docMk/>
          <pc:sldMk cId="793000041" sldId="2166"/>
        </pc:sldMkLst>
      </pc:sldChg>
      <pc:sldChg chg="del">
        <pc:chgData name="Yoel Kortick" userId="167978f5-7f40-4909-85d5-d4149554ad4e" providerId="ADAL" clId="{E8AA3D02-CB65-47F2-B845-01259B423EDE}" dt="2024-06-07T14:18:57.297" v="1492" actId="47"/>
        <pc:sldMkLst>
          <pc:docMk/>
          <pc:sldMk cId="3913971314" sldId="2167"/>
        </pc:sldMkLst>
      </pc:sldChg>
      <pc:sldChg chg="del">
        <pc:chgData name="Yoel Kortick" userId="167978f5-7f40-4909-85d5-d4149554ad4e" providerId="ADAL" clId="{E8AA3D02-CB65-47F2-B845-01259B423EDE}" dt="2024-06-07T14:18:58.066" v="1493" actId="47"/>
        <pc:sldMkLst>
          <pc:docMk/>
          <pc:sldMk cId="2223758411" sldId="2168"/>
        </pc:sldMkLst>
      </pc:sldChg>
      <pc:sldChg chg="modSp add mod">
        <pc:chgData name="Yoel Kortick" userId="167978f5-7f40-4909-85d5-d4149554ad4e" providerId="ADAL" clId="{E8AA3D02-CB65-47F2-B845-01259B423EDE}" dt="2024-06-07T10:37:06.226" v="4"/>
        <pc:sldMkLst>
          <pc:docMk/>
          <pc:sldMk cId="534468470" sldId="2171"/>
        </pc:sldMkLst>
      </pc:sldChg>
      <pc:sldChg chg="addSp delSp modSp add del mod">
        <pc:chgData name="Yoel Kortick" userId="167978f5-7f40-4909-85d5-d4149554ad4e" providerId="ADAL" clId="{E8AA3D02-CB65-47F2-B845-01259B423EDE}" dt="2024-06-07T14:18:56.030" v="1490" actId="47"/>
        <pc:sldMkLst>
          <pc:docMk/>
          <pc:sldMk cId="2020050973" sldId="2172"/>
        </pc:sldMkLst>
      </pc:sldChg>
      <pc:sldChg chg="addSp delSp modSp add del mod">
        <pc:chgData name="Yoel Kortick" userId="167978f5-7f40-4909-85d5-d4149554ad4e" providerId="ADAL" clId="{E8AA3D02-CB65-47F2-B845-01259B423EDE}" dt="2024-06-07T14:18:56.681" v="1491" actId="47"/>
        <pc:sldMkLst>
          <pc:docMk/>
          <pc:sldMk cId="1164616006" sldId="2173"/>
        </pc:sldMkLst>
      </pc:sldChg>
      <pc:sldChg chg="addSp delSp modSp add del mod">
        <pc:chgData name="Yoel Kortick" userId="167978f5-7f40-4909-85d5-d4149554ad4e" providerId="ADAL" clId="{E8AA3D02-CB65-47F2-B845-01259B423EDE}" dt="2024-06-07T14:18:55.549" v="1489" actId="47"/>
        <pc:sldMkLst>
          <pc:docMk/>
          <pc:sldMk cId="868310180" sldId="2174"/>
        </pc:sldMkLst>
      </pc:sldChg>
      <pc:sldChg chg="addSp modSp add mod ord">
        <pc:chgData name="Yoel Kortick" userId="167978f5-7f40-4909-85d5-d4149554ad4e" providerId="ADAL" clId="{E8AA3D02-CB65-47F2-B845-01259B423EDE}" dt="2024-06-17T12:31:42.240" v="6855"/>
        <pc:sldMkLst>
          <pc:docMk/>
          <pc:sldMk cId="3988311307" sldId="2175"/>
        </pc:sldMkLst>
      </pc:sldChg>
      <pc:sldChg chg="modSp add del mod">
        <pc:chgData name="Yoel Kortick" userId="167978f5-7f40-4909-85d5-d4149554ad4e" providerId="ADAL" clId="{E8AA3D02-CB65-47F2-B845-01259B423EDE}" dt="2024-06-11T03:18:37.929" v="2311" actId="47"/>
        <pc:sldMkLst>
          <pc:docMk/>
          <pc:sldMk cId="3495433646" sldId="2176"/>
        </pc:sldMkLst>
      </pc:sldChg>
      <pc:sldChg chg="modSp add del mod">
        <pc:chgData name="Yoel Kortick" userId="167978f5-7f40-4909-85d5-d4149554ad4e" providerId="ADAL" clId="{E8AA3D02-CB65-47F2-B845-01259B423EDE}" dt="2024-06-11T03:18:38.469" v="2312" actId="47"/>
        <pc:sldMkLst>
          <pc:docMk/>
          <pc:sldMk cId="2038874407" sldId="2177"/>
        </pc:sldMkLst>
      </pc:sldChg>
      <pc:sldChg chg="modSp add del mod">
        <pc:chgData name="Yoel Kortick" userId="167978f5-7f40-4909-85d5-d4149554ad4e" providerId="ADAL" clId="{E8AA3D02-CB65-47F2-B845-01259B423EDE}" dt="2024-06-11T03:18:39.429" v="2313" actId="47"/>
        <pc:sldMkLst>
          <pc:docMk/>
          <pc:sldMk cId="3031283568" sldId="2178"/>
        </pc:sldMkLst>
      </pc:sldChg>
      <pc:sldChg chg="modSp add del mod">
        <pc:chgData name="Yoel Kortick" userId="167978f5-7f40-4909-85d5-d4149554ad4e" providerId="ADAL" clId="{E8AA3D02-CB65-47F2-B845-01259B423EDE}" dt="2024-06-11T03:18:40.097" v="2314" actId="47"/>
        <pc:sldMkLst>
          <pc:docMk/>
          <pc:sldMk cId="421153898" sldId="2179"/>
        </pc:sldMkLst>
      </pc:sldChg>
      <pc:sldChg chg="modSp add del mod">
        <pc:chgData name="Yoel Kortick" userId="167978f5-7f40-4909-85d5-d4149554ad4e" providerId="ADAL" clId="{E8AA3D02-CB65-47F2-B845-01259B423EDE}" dt="2024-06-11T03:18:40.739" v="2315" actId="47"/>
        <pc:sldMkLst>
          <pc:docMk/>
          <pc:sldMk cId="3107883518" sldId="2180"/>
        </pc:sldMkLst>
      </pc:sldChg>
      <pc:sldChg chg="modSp add del mod">
        <pc:chgData name="Yoel Kortick" userId="167978f5-7f40-4909-85d5-d4149554ad4e" providerId="ADAL" clId="{E8AA3D02-CB65-47F2-B845-01259B423EDE}" dt="2024-06-11T03:18:41.352" v="2316" actId="47"/>
        <pc:sldMkLst>
          <pc:docMk/>
          <pc:sldMk cId="1647155050" sldId="2181"/>
        </pc:sldMkLst>
      </pc:sldChg>
      <pc:sldChg chg="modSp add mod">
        <pc:chgData name="Yoel Kortick" userId="167978f5-7f40-4909-85d5-d4149554ad4e" providerId="ADAL" clId="{E8AA3D02-CB65-47F2-B845-01259B423EDE}" dt="2024-06-17T12:31:42.240" v="6855"/>
        <pc:sldMkLst>
          <pc:docMk/>
          <pc:sldMk cId="3985050826" sldId="2182"/>
        </pc:sldMkLst>
      </pc:sldChg>
      <pc:sldChg chg="addSp delSp modSp add mod">
        <pc:chgData name="Yoel Kortick" userId="167978f5-7f40-4909-85d5-d4149554ad4e" providerId="ADAL" clId="{E8AA3D02-CB65-47F2-B845-01259B423EDE}" dt="2024-06-17T12:31:42.240" v="6855"/>
        <pc:sldMkLst>
          <pc:docMk/>
          <pc:sldMk cId="1356567226" sldId="2183"/>
        </pc:sldMkLst>
      </pc:sldChg>
      <pc:sldChg chg="addSp delSp modSp add mod">
        <pc:chgData name="Yoel Kortick" userId="167978f5-7f40-4909-85d5-d4149554ad4e" providerId="ADAL" clId="{E8AA3D02-CB65-47F2-B845-01259B423EDE}" dt="2024-06-17T12:31:42.240" v="6855"/>
        <pc:sldMkLst>
          <pc:docMk/>
          <pc:sldMk cId="3073418503" sldId="2184"/>
        </pc:sldMkLst>
      </pc:sldChg>
      <pc:sldChg chg="addSp modSp add mod">
        <pc:chgData name="Yoel Kortick" userId="167978f5-7f40-4909-85d5-d4149554ad4e" providerId="ADAL" clId="{E8AA3D02-CB65-47F2-B845-01259B423EDE}" dt="2024-06-17T12:31:42.240" v="6855"/>
        <pc:sldMkLst>
          <pc:docMk/>
          <pc:sldMk cId="2914876181" sldId="2185"/>
        </pc:sldMkLst>
      </pc:sldChg>
      <pc:sldChg chg="addSp delSp modSp add mod">
        <pc:chgData name="Yoel Kortick" userId="167978f5-7f40-4909-85d5-d4149554ad4e" providerId="ADAL" clId="{E8AA3D02-CB65-47F2-B845-01259B423EDE}" dt="2024-06-17T12:31:42.240" v="6855"/>
        <pc:sldMkLst>
          <pc:docMk/>
          <pc:sldMk cId="969897819" sldId="2186"/>
        </pc:sldMkLst>
      </pc:sldChg>
      <pc:sldChg chg="modSp add del mod">
        <pc:chgData name="Yoel Kortick" userId="167978f5-7f40-4909-85d5-d4149554ad4e" providerId="ADAL" clId="{E8AA3D02-CB65-47F2-B845-01259B423EDE}" dt="2024-06-11T03:32:19.865" v="2733" actId="47"/>
        <pc:sldMkLst>
          <pc:docMk/>
          <pc:sldMk cId="1048808525" sldId="2187"/>
        </pc:sldMkLst>
      </pc:sldChg>
      <pc:sldChg chg="add del">
        <pc:chgData name="Yoel Kortick" userId="167978f5-7f40-4909-85d5-d4149554ad4e" providerId="ADAL" clId="{E8AA3D02-CB65-47F2-B845-01259B423EDE}" dt="2024-06-11T03:23:36.613" v="2578" actId="47"/>
        <pc:sldMkLst>
          <pc:docMk/>
          <pc:sldMk cId="2005723948" sldId="2188"/>
        </pc:sldMkLst>
      </pc:sldChg>
      <pc:sldChg chg="modSp add mod">
        <pc:chgData name="Yoel Kortick" userId="167978f5-7f40-4909-85d5-d4149554ad4e" providerId="ADAL" clId="{E8AA3D02-CB65-47F2-B845-01259B423EDE}" dt="2024-06-17T12:31:42.240" v="6855"/>
        <pc:sldMkLst>
          <pc:docMk/>
          <pc:sldMk cId="2543624814" sldId="2188"/>
        </pc:sldMkLst>
      </pc:sldChg>
      <pc:sldChg chg="addSp delSp modSp add mod">
        <pc:chgData name="Yoel Kortick" userId="167978f5-7f40-4909-85d5-d4149554ad4e" providerId="ADAL" clId="{E8AA3D02-CB65-47F2-B845-01259B423EDE}" dt="2024-06-17T12:31:42.240" v="6855"/>
        <pc:sldMkLst>
          <pc:docMk/>
          <pc:sldMk cId="1324162996" sldId="2189"/>
        </pc:sldMkLst>
      </pc:sldChg>
      <pc:sldChg chg="modSp add mod">
        <pc:chgData name="Yoel Kortick" userId="167978f5-7f40-4909-85d5-d4149554ad4e" providerId="ADAL" clId="{E8AA3D02-CB65-47F2-B845-01259B423EDE}" dt="2024-06-17T12:31:42.240" v="6855"/>
        <pc:sldMkLst>
          <pc:docMk/>
          <pc:sldMk cId="1231759" sldId="2190"/>
        </pc:sldMkLst>
      </pc:sldChg>
      <pc:sldChg chg="modSp add mod">
        <pc:chgData name="Yoel Kortick" userId="167978f5-7f40-4909-85d5-d4149554ad4e" providerId="ADAL" clId="{E8AA3D02-CB65-47F2-B845-01259B423EDE}" dt="2024-06-11T11:13:38.934" v="3176" actId="14100"/>
        <pc:sldMkLst>
          <pc:docMk/>
          <pc:sldMk cId="1635341476" sldId="2191"/>
        </pc:sldMkLst>
      </pc:sldChg>
      <pc:sldChg chg="addSp modSp add mod">
        <pc:chgData name="Yoel Kortick" userId="167978f5-7f40-4909-85d5-d4149554ad4e" providerId="ADAL" clId="{E8AA3D02-CB65-47F2-B845-01259B423EDE}" dt="2024-06-17T12:00:35.359" v="5922" actId="208"/>
        <pc:sldMkLst>
          <pc:docMk/>
          <pc:sldMk cId="3812764873" sldId="2192"/>
        </pc:sldMkLst>
      </pc:sldChg>
      <pc:sldChg chg="addSp modSp add mod">
        <pc:chgData name="Yoel Kortick" userId="167978f5-7f40-4909-85d5-d4149554ad4e" providerId="ADAL" clId="{E8AA3D02-CB65-47F2-B845-01259B423EDE}" dt="2024-06-17T12:00:40.140" v="5924" actId="1036"/>
        <pc:sldMkLst>
          <pc:docMk/>
          <pc:sldMk cId="2344229993" sldId="2193"/>
        </pc:sldMkLst>
      </pc:sldChg>
      <pc:sldChg chg="addSp modSp add mod">
        <pc:chgData name="Yoel Kortick" userId="167978f5-7f40-4909-85d5-d4149554ad4e" providerId="ADAL" clId="{E8AA3D02-CB65-47F2-B845-01259B423EDE}" dt="2024-06-17T12:00:49.735" v="5925"/>
        <pc:sldMkLst>
          <pc:docMk/>
          <pc:sldMk cId="2475654701" sldId="2194"/>
        </pc:sldMkLst>
      </pc:sldChg>
      <pc:sldChg chg="addSp modSp add mod">
        <pc:chgData name="Yoel Kortick" userId="167978f5-7f40-4909-85d5-d4149554ad4e" providerId="ADAL" clId="{E8AA3D02-CB65-47F2-B845-01259B423EDE}" dt="2024-06-17T12:01:02.917" v="5939" actId="20577"/>
        <pc:sldMkLst>
          <pc:docMk/>
          <pc:sldMk cId="713263062" sldId="2195"/>
        </pc:sldMkLst>
      </pc:sldChg>
      <pc:sldChg chg="addSp modSp add mod">
        <pc:chgData name="Yoel Kortick" userId="167978f5-7f40-4909-85d5-d4149554ad4e" providerId="ADAL" clId="{E8AA3D02-CB65-47F2-B845-01259B423EDE}" dt="2024-06-17T12:31:52.770" v="6856"/>
        <pc:sldMkLst>
          <pc:docMk/>
          <pc:sldMk cId="2983266114" sldId="2196"/>
        </pc:sldMkLst>
      </pc:sldChg>
      <pc:sldChg chg="addSp modSp add mod">
        <pc:chgData name="Yoel Kortick" userId="167978f5-7f40-4909-85d5-d4149554ad4e" providerId="ADAL" clId="{E8AA3D02-CB65-47F2-B845-01259B423EDE}" dt="2024-06-17T12:31:42.240" v="6855"/>
        <pc:sldMkLst>
          <pc:docMk/>
          <pc:sldMk cId="1354485643" sldId="2197"/>
        </pc:sldMkLst>
      </pc:sldChg>
      <pc:sldChg chg="addSp modSp add mod">
        <pc:chgData name="Yoel Kortick" userId="167978f5-7f40-4909-85d5-d4149554ad4e" providerId="ADAL" clId="{E8AA3D02-CB65-47F2-B845-01259B423EDE}" dt="2024-06-17T12:31:52.770" v="6856"/>
        <pc:sldMkLst>
          <pc:docMk/>
          <pc:sldMk cId="2069089162" sldId="2198"/>
        </pc:sldMkLst>
      </pc:sldChg>
      <pc:sldChg chg="addSp modSp add mod">
        <pc:chgData name="Yoel Kortick" userId="167978f5-7f40-4909-85d5-d4149554ad4e" providerId="ADAL" clId="{E8AA3D02-CB65-47F2-B845-01259B423EDE}" dt="2024-06-17T12:31:52.770" v="6856"/>
        <pc:sldMkLst>
          <pc:docMk/>
          <pc:sldMk cId="2466641155" sldId="2199"/>
        </pc:sldMkLst>
      </pc:sldChg>
      <pc:sldChg chg="addSp delSp modSp add mod">
        <pc:chgData name="Yoel Kortick" userId="167978f5-7f40-4909-85d5-d4149554ad4e" providerId="ADAL" clId="{E8AA3D02-CB65-47F2-B845-01259B423EDE}" dt="2024-06-17T12:02:00.733" v="5970"/>
        <pc:sldMkLst>
          <pc:docMk/>
          <pc:sldMk cId="3800444562" sldId="2200"/>
        </pc:sldMkLst>
      </pc:sldChg>
      <pc:sldChg chg="addSp delSp modSp add mod">
        <pc:chgData name="Yoel Kortick" userId="167978f5-7f40-4909-85d5-d4149554ad4e" providerId="ADAL" clId="{E8AA3D02-CB65-47F2-B845-01259B423EDE}" dt="2024-06-17T12:31:52.770" v="6856"/>
        <pc:sldMkLst>
          <pc:docMk/>
          <pc:sldMk cId="559611928" sldId="2201"/>
        </pc:sldMkLst>
      </pc:sldChg>
      <pc:sldChg chg="addSp modSp add mod">
        <pc:chgData name="Yoel Kortick" userId="167978f5-7f40-4909-85d5-d4149554ad4e" providerId="ADAL" clId="{E8AA3D02-CB65-47F2-B845-01259B423EDE}" dt="2024-06-17T12:31:42.240" v="6855"/>
        <pc:sldMkLst>
          <pc:docMk/>
          <pc:sldMk cId="2311612005" sldId="2202"/>
        </pc:sldMkLst>
      </pc:sldChg>
      <pc:sldChg chg="addSp modSp add mod">
        <pc:chgData name="Yoel Kortick" userId="167978f5-7f40-4909-85d5-d4149554ad4e" providerId="ADAL" clId="{E8AA3D02-CB65-47F2-B845-01259B423EDE}" dt="2024-06-17T12:31:42.240" v="6855"/>
        <pc:sldMkLst>
          <pc:docMk/>
          <pc:sldMk cId="2395591610" sldId="2203"/>
        </pc:sldMkLst>
      </pc:sldChg>
      <pc:sldChg chg="addSp modSp add mod">
        <pc:chgData name="Yoel Kortick" userId="167978f5-7f40-4909-85d5-d4149554ad4e" providerId="ADAL" clId="{E8AA3D02-CB65-47F2-B845-01259B423EDE}" dt="2024-06-17T12:31:42.240" v="6855"/>
        <pc:sldMkLst>
          <pc:docMk/>
          <pc:sldMk cId="1894930214" sldId="2204"/>
        </pc:sldMkLst>
      </pc:sldChg>
      <pc:sldChg chg="addSp delSp modSp add mod">
        <pc:chgData name="Yoel Kortick" userId="167978f5-7f40-4909-85d5-d4149554ad4e" providerId="ADAL" clId="{E8AA3D02-CB65-47F2-B845-01259B423EDE}" dt="2024-06-17T12:31:42.240" v="6855"/>
        <pc:sldMkLst>
          <pc:docMk/>
          <pc:sldMk cId="2131596210" sldId="2205"/>
        </pc:sldMkLst>
      </pc:sldChg>
      <pc:sldChg chg="addSp delSp modSp add mod">
        <pc:chgData name="Yoel Kortick" userId="167978f5-7f40-4909-85d5-d4149554ad4e" providerId="ADAL" clId="{E8AA3D02-CB65-47F2-B845-01259B423EDE}" dt="2024-06-17T12:31:42.240" v="6855"/>
        <pc:sldMkLst>
          <pc:docMk/>
          <pc:sldMk cId="2613401490" sldId="2206"/>
        </pc:sldMkLst>
      </pc:sldChg>
      <pc:sldChg chg="addSp delSp modSp add mod">
        <pc:chgData name="Yoel Kortick" userId="167978f5-7f40-4909-85d5-d4149554ad4e" providerId="ADAL" clId="{E8AA3D02-CB65-47F2-B845-01259B423EDE}" dt="2024-06-17T12:31:42.240" v="6855"/>
        <pc:sldMkLst>
          <pc:docMk/>
          <pc:sldMk cId="935775902" sldId="2207"/>
        </pc:sldMkLst>
      </pc:sldChg>
      <pc:sldChg chg="addSp modSp add mod">
        <pc:chgData name="Yoel Kortick" userId="167978f5-7f40-4909-85d5-d4149554ad4e" providerId="ADAL" clId="{E8AA3D02-CB65-47F2-B845-01259B423EDE}" dt="2024-06-17T12:31:52.770" v="6856"/>
        <pc:sldMkLst>
          <pc:docMk/>
          <pc:sldMk cId="2542645228" sldId="2208"/>
        </pc:sldMkLst>
      </pc:sldChg>
      <pc:sldChg chg="modSp add mod">
        <pc:chgData name="Yoel Kortick" userId="167978f5-7f40-4909-85d5-d4149554ad4e" providerId="ADAL" clId="{E8AA3D02-CB65-47F2-B845-01259B423EDE}" dt="2024-06-17T12:31:42.240" v="6855"/>
        <pc:sldMkLst>
          <pc:docMk/>
          <pc:sldMk cId="4019920503" sldId="2209"/>
        </pc:sldMkLst>
      </pc:sldChg>
      <pc:sldChg chg="modSp add mod">
        <pc:chgData name="Yoel Kortick" userId="167978f5-7f40-4909-85d5-d4149554ad4e" providerId="ADAL" clId="{E8AA3D02-CB65-47F2-B845-01259B423EDE}" dt="2024-06-17T12:31:52.770" v="6856"/>
        <pc:sldMkLst>
          <pc:docMk/>
          <pc:sldMk cId="3513740428" sldId="2210"/>
        </pc:sldMkLst>
      </pc:sldChg>
      <pc:sldChg chg="modSp add mod">
        <pc:chgData name="Yoel Kortick" userId="167978f5-7f40-4909-85d5-d4149554ad4e" providerId="ADAL" clId="{E8AA3D02-CB65-47F2-B845-01259B423EDE}" dt="2024-06-17T12:31:42.240" v="6855"/>
        <pc:sldMkLst>
          <pc:docMk/>
          <pc:sldMk cId="1532233321" sldId="2211"/>
        </pc:sldMkLst>
      </pc:sldChg>
      <pc:sldChg chg="modSp add mod">
        <pc:chgData name="Yoel Kortick" userId="167978f5-7f40-4909-85d5-d4149554ad4e" providerId="ADAL" clId="{E8AA3D02-CB65-47F2-B845-01259B423EDE}" dt="2024-06-17T12:31:52.770" v="6856"/>
        <pc:sldMkLst>
          <pc:docMk/>
          <pc:sldMk cId="3898813589" sldId="2212"/>
        </pc:sldMkLst>
      </pc:sldChg>
      <pc:sldChg chg="modSp add mod">
        <pc:chgData name="Yoel Kortick" userId="167978f5-7f40-4909-85d5-d4149554ad4e" providerId="ADAL" clId="{E8AA3D02-CB65-47F2-B845-01259B423EDE}" dt="2024-06-17T12:31:52.770" v="6856"/>
        <pc:sldMkLst>
          <pc:docMk/>
          <pc:sldMk cId="892684051" sldId="2213"/>
        </pc:sldMkLst>
      </pc:sldChg>
      <pc:sldChg chg="modSp add mod">
        <pc:chgData name="Yoel Kortick" userId="167978f5-7f40-4909-85d5-d4149554ad4e" providerId="ADAL" clId="{E8AA3D02-CB65-47F2-B845-01259B423EDE}" dt="2024-06-17T12:31:52.770" v="6856"/>
        <pc:sldMkLst>
          <pc:docMk/>
          <pc:sldMk cId="1374188254" sldId="2214"/>
        </pc:sldMkLst>
      </pc:sldChg>
      <pc:sldChg chg="addSp delSp modSp add mod">
        <pc:chgData name="Yoel Kortick" userId="167978f5-7f40-4909-85d5-d4149554ad4e" providerId="ADAL" clId="{E8AA3D02-CB65-47F2-B845-01259B423EDE}" dt="2024-06-17T12:20:54.109" v="6645" actId="208"/>
        <pc:sldMkLst>
          <pc:docMk/>
          <pc:sldMk cId="2985700057" sldId="2215"/>
        </pc:sldMkLst>
      </pc:sldChg>
      <pc:sldChg chg="addSp delSp modSp add mod">
        <pc:chgData name="Yoel Kortick" userId="167978f5-7f40-4909-85d5-d4149554ad4e" providerId="ADAL" clId="{E8AA3D02-CB65-47F2-B845-01259B423EDE}" dt="2024-06-17T12:31:52.770" v="6856"/>
        <pc:sldMkLst>
          <pc:docMk/>
          <pc:sldMk cId="1316336348" sldId="2216"/>
        </pc:sldMkLst>
      </pc:sldChg>
      <pc:sldChg chg="addSp delSp modSp add mod">
        <pc:chgData name="Yoel Kortick" userId="167978f5-7f40-4909-85d5-d4149554ad4e" providerId="ADAL" clId="{E8AA3D02-CB65-47F2-B845-01259B423EDE}" dt="2024-06-17T12:31:42.240" v="6855"/>
        <pc:sldMkLst>
          <pc:docMk/>
          <pc:sldMk cId="4224081592" sldId="2217"/>
        </pc:sldMkLst>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ldChg>
      <pc:sldChg chg="modSp">
        <pc:chgData name="Yoel Kortick" userId="167978f5-7f40-4909-85d5-d4149554ad4e" providerId="ADAL" clId="{5297307D-C230-4FC2-AF44-A45733EFDFF3}" dt="2023-03-06T13:18:58.061" v="3317"/>
        <pc:sldMkLst>
          <pc:docMk/>
          <pc:sldMk cId="3753056614" sldId="1791"/>
        </pc:sldMkLst>
      </pc:sldChg>
      <pc:sldChg chg="modSp">
        <pc:chgData name="Yoel Kortick" userId="167978f5-7f40-4909-85d5-d4149554ad4e" providerId="ADAL" clId="{5297307D-C230-4FC2-AF44-A45733EFDFF3}" dt="2023-03-06T13:18:58.061" v="3317"/>
        <pc:sldMkLst>
          <pc:docMk/>
          <pc:sldMk cId="4132155335" sldId="1793"/>
        </pc:sldMkLst>
      </pc:sldChg>
      <pc:sldChg chg="modSp mod">
        <pc:chgData name="Yoel Kortick" userId="167978f5-7f40-4909-85d5-d4149554ad4e" providerId="ADAL" clId="{5297307D-C230-4FC2-AF44-A45733EFDFF3}" dt="2023-03-06T13:19:33.709" v="3353" actId="6549"/>
        <pc:sldMkLst>
          <pc:docMk/>
          <pc:sldMk cId="2370129783" sldId="1917"/>
        </pc:sldMkLst>
      </pc:sldChg>
      <pc:sldChg chg="addSp delSp modSp mod">
        <pc:chgData name="Yoel Kortick" userId="167978f5-7f40-4909-85d5-d4149554ad4e" providerId="ADAL" clId="{5297307D-C230-4FC2-AF44-A45733EFDFF3}" dt="2023-03-06T13:20:11.354" v="3359" actId="14100"/>
        <pc:sldMkLst>
          <pc:docMk/>
          <pc:sldMk cId="3828660448" sldId="1918"/>
        </pc:sldMkLst>
      </pc:sldChg>
      <pc:sldChg chg="modSp">
        <pc:chgData name="Yoel Kortick" userId="167978f5-7f40-4909-85d5-d4149554ad4e" providerId="ADAL" clId="{5297307D-C230-4FC2-AF44-A45733EFDFF3}" dt="2023-03-06T13:24:47.764" v="3464"/>
        <pc:sldMkLst>
          <pc:docMk/>
          <pc:sldMk cId="155175924" sldId="1922"/>
        </pc:sldMkLst>
      </pc:sldChg>
      <pc:sldChg chg="addSp delSp modSp mod">
        <pc:chgData name="Yoel Kortick" userId="167978f5-7f40-4909-85d5-d4149554ad4e" providerId="ADAL" clId="{5297307D-C230-4FC2-AF44-A45733EFDFF3}" dt="2023-03-05T17:06:33.571" v="369"/>
        <pc:sldMkLst>
          <pc:docMk/>
          <pc:sldMk cId="3426772566" sldId="1923"/>
        </pc:sldMkLst>
      </pc:sldChg>
      <pc:sldChg chg="modSp">
        <pc:chgData name="Yoel Kortick" userId="167978f5-7f40-4909-85d5-d4149554ad4e" providerId="ADAL" clId="{5297307D-C230-4FC2-AF44-A45733EFDFF3}" dt="2023-03-06T13:18:58.061" v="3317"/>
        <pc:sldMkLst>
          <pc:docMk/>
          <pc:sldMk cId="1969600818" sldId="1926"/>
        </pc:sldMkLst>
      </pc:sldChg>
      <pc:sldChg chg="modSp">
        <pc:chgData name="Yoel Kortick" userId="167978f5-7f40-4909-85d5-d4149554ad4e" providerId="ADAL" clId="{5297307D-C230-4FC2-AF44-A45733EFDFF3}" dt="2023-03-05T17:06:33.571" v="369"/>
        <pc:sldMkLst>
          <pc:docMk/>
          <pc:sldMk cId="947444753" sldId="1936"/>
        </pc:sldMkLst>
      </pc:sldChg>
      <pc:sldChg chg="modSp">
        <pc:chgData name="Yoel Kortick" userId="167978f5-7f40-4909-85d5-d4149554ad4e" providerId="ADAL" clId="{5297307D-C230-4FC2-AF44-A45733EFDFF3}" dt="2023-03-06T13:18:58.061" v="3317"/>
        <pc:sldMkLst>
          <pc:docMk/>
          <pc:sldMk cId="4076534036" sldId="1939"/>
        </pc:sldMkLst>
      </pc:sldChg>
      <pc:sldChg chg="modSp">
        <pc:chgData name="Yoel Kortick" userId="167978f5-7f40-4909-85d5-d4149554ad4e" providerId="ADAL" clId="{5297307D-C230-4FC2-AF44-A45733EFDFF3}" dt="2023-03-05T17:06:33.571" v="369"/>
        <pc:sldMkLst>
          <pc:docMk/>
          <pc:sldMk cId="3459588836" sldId="1975"/>
        </pc:sldMkLst>
      </pc:sldChg>
      <pc:sldChg chg="modSp">
        <pc:chgData name="Yoel Kortick" userId="167978f5-7f40-4909-85d5-d4149554ad4e" providerId="ADAL" clId="{5297307D-C230-4FC2-AF44-A45733EFDFF3}" dt="2023-03-06T13:18:58.061" v="3317"/>
        <pc:sldMkLst>
          <pc:docMk/>
          <pc:sldMk cId="659316361" sldId="1976"/>
        </pc:sldMkLst>
      </pc:sldChg>
      <pc:sldChg chg="modSp">
        <pc:chgData name="Yoel Kortick" userId="167978f5-7f40-4909-85d5-d4149554ad4e" providerId="ADAL" clId="{5297307D-C230-4FC2-AF44-A45733EFDFF3}" dt="2023-03-06T13:18:58.061" v="3317"/>
        <pc:sldMkLst>
          <pc:docMk/>
          <pc:sldMk cId="4146543981" sldId="1977"/>
        </pc:sldMkLst>
      </pc:sldChg>
      <pc:sldChg chg="modSp">
        <pc:chgData name="Yoel Kortick" userId="167978f5-7f40-4909-85d5-d4149554ad4e" providerId="ADAL" clId="{5297307D-C230-4FC2-AF44-A45733EFDFF3}" dt="2023-03-05T17:07:16.531" v="370"/>
        <pc:sldMkLst>
          <pc:docMk/>
          <pc:sldMk cId="529348470" sldId="1995"/>
        </pc:sldMkLst>
      </pc:sldChg>
      <pc:sldChg chg="modSp">
        <pc:chgData name="Yoel Kortick" userId="167978f5-7f40-4909-85d5-d4149554ad4e" providerId="ADAL" clId="{5297307D-C230-4FC2-AF44-A45733EFDFF3}" dt="2023-03-06T13:18:58.061" v="3317"/>
        <pc:sldMkLst>
          <pc:docMk/>
          <pc:sldMk cId="2945707853" sldId="1996"/>
        </pc:sldMkLst>
      </pc:sldChg>
      <pc:sldChg chg="modSp mod">
        <pc:chgData name="Yoel Kortick" userId="167978f5-7f40-4909-85d5-d4149554ad4e" providerId="ADAL" clId="{5297307D-C230-4FC2-AF44-A45733EFDFF3}" dt="2023-03-05T10:03:46.265" v="15" actId="113"/>
        <pc:sldMkLst>
          <pc:docMk/>
          <pc:sldMk cId="1269053929" sldId="1997"/>
        </pc:sldMkLst>
      </pc:sldChg>
      <pc:sldChg chg="modSp">
        <pc:chgData name="Yoel Kortick" userId="167978f5-7f40-4909-85d5-d4149554ad4e" providerId="ADAL" clId="{5297307D-C230-4FC2-AF44-A45733EFDFF3}" dt="2023-03-06T13:18:58.061" v="3317"/>
        <pc:sldMkLst>
          <pc:docMk/>
          <pc:sldMk cId="2381708409" sldId="1998"/>
        </pc:sldMkLst>
      </pc:sldChg>
      <pc:sldChg chg="addSp delSp modSp mod">
        <pc:chgData name="Yoel Kortick" userId="167978f5-7f40-4909-85d5-d4149554ad4e" providerId="ADAL" clId="{5297307D-C230-4FC2-AF44-A45733EFDFF3}" dt="2023-03-06T13:20:21.708" v="3361"/>
        <pc:sldMkLst>
          <pc:docMk/>
          <pc:sldMk cId="1356658148" sldId="1999"/>
        </pc:sldMkLst>
      </pc:sldChg>
      <pc:sldChg chg="addSp delSp modSp mod">
        <pc:chgData name="Yoel Kortick" userId="167978f5-7f40-4909-85d5-d4149554ad4e" providerId="ADAL" clId="{5297307D-C230-4FC2-AF44-A45733EFDFF3}" dt="2023-03-06T13:20:45.709" v="3409" actId="1036"/>
        <pc:sldMkLst>
          <pc:docMk/>
          <pc:sldMk cId="654802575" sldId="2000"/>
        </pc:sldMkLst>
      </pc:sldChg>
      <pc:sldChg chg="addSp delSp modSp mod">
        <pc:chgData name="Yoel Kortick" userId="167978f5-7f40-4909-85d5-d4149554ad4e" providerId="ADAL" clId="{5297307D-C230-4FC2-AF44-A45733EFDFF3}" dt="2023-03-06T13:20:56.929" v="3410" actId="113"/>
        <pc:sldMkLst>
          <pc:docMk/>
          <pc:sldMk cId="946172633" sldId="2001"/>
        </pc:sldMkLst>
      </pc:sldChg>
      <pc:sldChg chg="modSp mod">
        <pc:chgData name="Yoel Kortick" userId="167978f5-7f40-4909-85d5-d4149554ad4e" providerId="ADAL" clId="{5297307D-C230-4FC2-AF44-A45733EFDFF3}" dt="2023-03-06T13:18:58.061" v="3317"/>
        <pc:sldMkLst>
          <pc:docMk/>
          <pc:sldMk cId="2251509354" sldId="2002"/>
        </pc:sldMkLst>
      </pc:sldChg>
      <pc:sldChg chg="addSp delSp modSp mod">
        <pc:chgData name="Yoel Kortick" userId="167978f5-7f40-4909-85d5-d4149554ad4e" providerId="ADAL" clId="{5297307D-C230-4FC2-AF44-A45733EFDFF3}" dt="2023-03-06T13:22:14.766" v="3411"/>
        <pc:sldMkLst>
          <pc:docMk/>
          <pc:sldMk cId="130197306" sldId="2003"/>
        </pc:sldMkLst>
      </pc:sldChg>
      <pc:sldChg chg="modSp">
        <pc:chgData name="Yoel Kortick" userId="167978f5-7f40-4909-85d5-d4149554ad4e" providerId="ADAL" clId="{5297307D-C230-4FC2-AF44-A45733EFDFF3}" dt="2023-03-05T17:07:16.531" v="370"/>
        <pc:sldMkLst>
          <pc:docMk/>
          <pc:sldMk cId="841814455" sldId="2004"/>
        </pc:sldMkLst>
      </pc:sldChg>
      <pc:sldChg chg="modSp">
        <pc:chgData name="Yoel Kortick" userId="167978f5-7f40-4909-85d5-d4149554ad4e" providerId="ADAL" clId="{5297307D-C230-4FC2-AF44-A45733EFDFF3}" dt="2023-03-06T13:18:58.061" v="3317"/>
        <pc:sldMkLst>
          <pc:docMk/>
          <pc:sldMk cId="1343478844" sldId="2005"/>
        </pc:sldMkLst>
      </pc:sldChg>
      <pc:sldChg chg="modSp mod">
        <pc:chgData name="Yoel Kortick" userId="167978f5-7f40-4909-85d5-d4149554ad4e" providerId="ADAL" clId="{5297307D-C230-4FC2-AF44-A45733EFDFF3}" dt="2023-03-06T13:18:58.061" v="3317"/>
        <pc:sldMkLst>
          <pc:docMk/>
          <pc:sldMk cId="2340199546" sldId="2006"/>
        </pc:sldMkLst>
      </pc:sldChg>
      <pc:sldChg chg="modSp">
        <pc:chgData name="Yoel Kortick" userId="167978f5-7f40-4909-85d5-d4149554ad4e" providerId="ADAL" clId="{5297307D-C230-4FC2-AF44-A45733EFDFF3}" dt="2023-03-06T13:18:58.061" v="3317"/>
        <pc:sldMkLst>
          <pc:docMk/>
          <pc:sldMk cId="3471335470" sldId="2007"/>
        </pc:sldMkLst>
      </pc:sldChg>
      <pc:sldChg chg="modSp mod">
        <pc:chgData name="Yoel Kortick" userId="167978f5-7f40-4909-85d5-d4149554ad4e" providerId="ADAL" clId="{5297307D-C230-4FC2-AF44-A45733EFDFF3}" dt="2023-03-05T17:07:16.531" v="370"/>
        <pc:sldMkLst>
          <pc:docMk/>
          <pc:sldMk cId="4253246006" sldId="2008"/>
        </pc:sldMkLst>
      </pc:sldChg>
      <pc:sldChg chg="modSp">
        <pc:chgData name="Yoel Kortick" userId="167978f5-7f40-4909-85d5-d4149554ad4e" providerId="ADAL" clId="{5297307D-C230-4FC2-AF44-A45733EFDFF3}" dt="2023-03-06T13:18:58.061" v="3317"/>
        <pc:sldMkLst>
          <pc:docMk/>
          <pc:sldMk cId="421026720" sldId="2009"/>
        </pc:sldMkLst>
      </pc:sldChg>
      <pc:sldChg chg="modSp add mod">
        <pc:chgData name="Yoel Kortick" userId="167978f5-7f40-4909-85d5-d4149554ad4e" providerId="ADAL" clId="{5297307D-C230-4FC2-AF44-A45733EFDFF3}" dt="2023-03-06T05:31:24.979" v="1545" actId="14100"/>
        <pc:sldMkLst>
          <pc:docMk/>
          <pc:sldMk cId="1354717881" sldId="2010"/>
        </pc:sldMkLst>
      </pc:sldChg>
      <pc:sldChg chg="modSp add mod">
        <pc:chgData name="Yoel Kortick" userId="167978f5-7f40-4909-85d5-d4149554ad4e" providerId="ADAL" clId="{5297307D-C230-4FC2-AF44-A45733EFDFF3}" dt="2023-03-06T13:18:58.061" v="3317"/>
        <pc:sldMkLst>
          <pc:docMk/>
          <pc:sldMk cId="2281969264" sldId="2011"/>
        </pc:sldMkLst>
      </pc:sldChg>
      <pc:sldChg chg="addSp modSp add mod">
        <pc:chgData name="Yoel Kortick" userId="167978f5-7f40-4909-85d5-d4149554ad4e" providerId="ADAL" clId="{5297307D-C230-4FC2-AF44-A45733EFDFF3}" dt="2023-03-06T13:23:59.090" v="3452" actId="33524"/>
        <pc:sldMkLst>
          <pc:docMk/>
          <pc:sldMk cId="1135368109" sldId="2012"/>
        </pc:sldMkLst>
      </pc:sldChg>
      <pc:sldChg chg="addSp delSp modSp add mod">
        <pc:chgData name="Yoel Kortick" userId="167978f5-7f40-4909-85d5-d4149554ad4e" providerId="ADAL" clId="{5297307D-C230-4FC2-AF44-A45733EFDFF3}" dt="2023-03-05T17:16:33.812" v="1076" actId="20577"/>
        <pc:sldMkLst>
          <pc:docMk/>
          <pc:sldMk cId="2330676742" sldId="2013"/>
        </pc:sldMkLst>
      </pc:sldChg>
      <pc:sldChg chg="modSp add mod">
        <pc:chgData name="Yoel Kortick" userId="167978f5-7f40-4909-85d5-d4149554ad4e" providerId="ADAL" clId="{5297307D-C230-4FC2-AF44-A45733EFDFF3}" dt="2023-03-06T13:24:47.764" v="3464"/>
        <pc:sldMkLst>
          <pc:docMk/>
          <pc:sldMk cId="3602258422" sldId="2014"/>
        </pc:sldMkLst>
      </pc:sldChg>
      <pc:sldChg chg="modSp add mod">
        <pc:chgData name="Yoel Kortick" userId="167978f5-7f40-4909-85d5-d4149554ad4e" providerId="ADAL" clId="{5297307D-C230-4FC2-AF44-A45733EFDFF3}" dt="2023-03-06T13:24:20.619" v="3463" actId="20577"/>
        <pc:sldMkLst>
          <pc:docMk/>
          <pc:sldMk cId="4048764639" sldId="2015"/>
        </pc:sldMkLst>
      </pc:sldChg>
      <pc:sldChg chg="addSp delSp modSp add mod">
        <pc:chgData name="Yoel Kortick" userId="167978f5-7f40-4909-85d5-d4149554ad4e" providerId="ADAL" clId="{5297307D-C230-4FC2-AF44-A45733EFDFF3}" dt="2023-03-05T17:21:45.289" v="1382" actId="478"/>
        <pc:sldMkLst>
          <pc:docMk/>
          <pc:sldMk cId="2467024311" sldId="2016"/>
        </pc:sldMkLst>
      </pc:sldChg>
      <pc:sldChg chg="addSp delSp modSp add mod">
        <pc:chgData name="Yoel Kortick" userId="167978f5-7f40-4909-85d5-d4149554ad4e" providerId="ADAL" clId="{5297307D-C230-4FC2-AF44-A45733EFDFF3}" dt="2023-03-06T13:24:47.764" v="3464"/>
        <pc:sldMkLst>
          <pc:docMk/>
          <pc:sldMk cId="3783655907" sldId="2017"/>
        </pc:sldMkLst>
      </pc:sldChg>
      <pc:sldChg chg="addSp delSp modSp add mod">
        <pc:chgData name="Yoel Kortick" userId="167978f5-7f40-4909-85d5-d4149554ad4e" providerId="ADAL" clId="{5297307D-C230-4FC2-AF44-A45733EFDFF3}" dt="2023-03-06T07:55:04.308" v="1812" actId="27636"/>
        <pc:sldMkLst>
          <pc:docMk/>
          <pc:sldMk cId="1043054324" sldId="2018"/>
        </pc:sldMkLst>
      </pc:sldChg>
      <pc:sldChg chg="addSp delSp modSp add mod">
        <pc:chgData name="Yoel Kortick" userId="167978f5-7f40-4909-85d5-d4149554ad4e" providerId="ADAL" clId="{5297307D-C230-4FC2-AF44-A45733EFDFF3}" dt="2023-03-06T07:55:17.370" v="1814" actId="27636"/>
        <pc:sldMkLst>
          <pc:docMk/>
          <pc:sldMk cId="793559780" sldId="2019"/>
        </pc:sldMkLst>
      </pc:sldChg>
      <pc:sldChg chg="addSp delSp modSp add mod">
        <pc:chgData name="Yoel Kortick" userId="167978f5-7f40-4909-85d5-d4149554ad4e" providerId="ADAL" clId="{5297307D-C230-4FC2-AF44-A45733EFDFF3}" dt="2023-03-06T07:55:23.170" v="1816" actId="27636"/>
        <pc:sldMkLst>
          <pc:docMk/>
          <pc:sldMk cId="3242552696" sldId="2020"/>
        </pc:sldMkLst>
      </pc:sldChg>
      <pc:sldChg chg="addSp delSp modSp add mod">
        <pc:chgData name="Yoel Kortick" userId="167978f5-7f40-4909-85d5-d4149554ad4e" providerId="ADAL" clId="{5297307D-C230-4FC2-AF44-A45733EFDFF3}" dt="2023-03-06T07:55:27.391" v="1818" actId="27636"/>
        <pc:sldMkLst>
          <pc:docMk/>
          <pc:sldMk cId="3014176242" sldId="2021"/>
        </pc:sldMkLst>
      </pc:sldChg>
      <pc:sldChg chg="modSp add mod">
        <pc:chgData name="Yoel Kortick" userId="167978f5-7f40-4909-85d5-d4149554ad4e" providerId="ADAL" clId="{5297307D-C230-4FC2-AF44-A45733EFDFF3}" dt="2023-03-06T07:54:57.757" v="1808" actId="404"/>
        <pc:sldMkLst>
          <pc:docMk/>
          <pc:sldMk cId="3456645378" sldId="2022"/>
        </pc:sldMkLst>
      </pc:sldChg>
      <pc:sldChg chg="modSp add mod">
        <pc:chgData name="Yoel Kortick" userId="167978f5-7f40-4909-85d5-d4149554ad4e" providerId="ADAL" clId="{5297307D-C230-4FC2-AF44-A45733EFDFF3}" dt="2023-03-06T08:15:23.391" v="2646"/>
        <pc:sldMkLst>
          <pc:docMk/>
          <pc:sldMk cId="2460300313" sldId="2023"/>
        </pc:sldMkLst>
      </pc:sldChg>
      <pc:sldChg chg="addSp delSp modSp add mod">
        <pc:chgData name="Yoel Kortick" userId="167978f5-7f40-4909-85d5-d4149554ad4e" providerId="ADAL" clId="{5297307D-C230-4FC2-AF44-A45733EFDFF3}" dt="2023-03-06T08:15:19.485" v="2644"/>
        <pc:sldMkLst>
          <pc:docMk/>
          <pc:sldMk cId="3740946654" sldId="2024"/>
        </pc:sldMkLst>
      </pc:sldChg>
      <pc:sldChg chg="delSp modSp add mod">
        <pc:chgData name="Yoel Kortick" userId="167978f5-7f40-4909-85d5-d4149554ad4e" providerId="ADAL" clId="{5297307D-C230-4FC2-AF44-A45733EFDFF3}" dt="2023-03-06T13:25:49.738" v="3466" actId="403"/>
        <pc:sldMkLst>
          <pc:docMk/>
          <pc:sldMk cId="2995538774" sldId="2025"/>
        </pc:sldMkLst>
      </pc:sldChg>
      <pc:sldChg chg="addSp delSp modSp add mod">
        <pc:chgData name="Yoel Kortick" userId="167978f5-7f40-4909-85d5-d4149554ad4e" providerId="ADAL" clId="{5297307D-C230-4FC2-AF44-A45733EFDFF3}" dt="2023-03-06T08:15:10.134" v="2641"/>
        <pc:sldMkLst>
          <pc:docMk/>
          <pc:sldMk cId="1615877957" sldId="2026"/>
        </pc:sldMkLst>
      </pc:sldChg>
      <pc:sldChg chg="delSp modSp add del mod">
        <pc:chgData name="Yoel Kortick" userId="167978f5-7f40-4909-85d5-d4149554ad4e" providerId="ADAL" clId="{5297307D-C230-4FC2-AF44-A45733EFDFF3}" dt="2023-03-06T08:16:55.446" v="2740" actId="2696"/>
        <pc:sldMkLst>
          <pc:docMk/>
          <pc:sldMk cId="57068071" sldId="2027"/>
        </pc:sldMkLst>
      </pc:sldChg>
      <pc:sldChg chg="modSp add mod">
        <pc:chgData name="Yoel Kortick" userId="167978f5-7f40-4909-85d5-d4149554ad4e" providerId="ADAL" clId="{5297307D-C230-4FC2-AF44-A45733EFDFF3}" dt="2023-03-06T13:18:58.061" v="3317"/>
        <pc:sldMkLst>
          <pc:docMk/>
          <pc:sldMk cId="427259885" sldId="2027"/>
        </pc:sldMkLst>
      </pc:sldChg>
      <pc:sldChg chg="delSp modSp add mod">
        <pc:chgData name="Yoel Kortick" userId="167978f5-7f40-4909-85d5-d4149554ad4e" providerId="ADAL" clId="{5297307D-C230-4FC2-AF44-A45733EFDFF3}" dt="2023-03-06T13:26:15.073" v="3469" actId="255"/>
        <pc:sldMkLst>
          <pc:docMk/>
          <pc:sldMk cId="2591170156" sldId="2028"/>
        </pc:sldMkLst>
      </pc:sldChg>
      <pc:sldChg chg="modSp add mod">
        <pc:chgData name="Yoel Kortick" userId="167978f5-7f40-4909-85d5-d4149554ad4e" providerId="ADAL" clId="{5297307D-C230-4FC2-AF44-A45733EFDFF3}" dt="2023-03-06T08:16:20.943" v="2730" actId="1037"/>
        <pc:sldMkLst>
          <pc:docMk/>
          <pc:sldMk cId="4080421404" sldId="2029"/>
        </pc:sldMkLst>
      </pc:sldChg>
      <pc:sldChg chg="addSp modSp add mod">
        <pc:chgData name="Yoel Kortick" userId="167978f5-7f40-4909-85d5-d4149554ad4e" providerId="ADAL" clId="{5297307D-C230-4FC2-AF44-A45733EFDFF3}" dt="2023-03-06T13:27:06.819" v="3470" actId="11529"/>
        <pc:sldMkLst>
          <pc:docMk/>
          <pc:sldMk cId="3938909656" sldId="2030"/>
        </pc:sldMkLst>
      </pc:sldChg>
      <pc:sldChg chg="delSp modSp add mod">
        <pc:chgData name="Yoel Kortick" userId="167978f5-7f40-4909-85d5-d4149554ad4e" providerId="ADAL" clId="{5297307D-C230-4FC2-AF44-A45733EFDFF3}" dt="2023-03-06T13:24:47.764" v="3464"/>
        <pc:sldMkLst>
          <pc:docMk/>
          <pc:sldMk cId="538266131" sldId="2031"/>
        </pc:sldMkLst>
      </pc:sldChg>
      <pc:sldChg chg="addSp delSp modSp add mod">
        <pc:chgData name="Yoel Kortick" userId="167978f5-7f40-4909-85d5-d4149554ad4e" providerId="ADAL" clId="{5297307D-C230-4FC2-AF44-A45733EFDFF3}" dt="2023-03-06T08:30:28.139" v="2818" actId="208"/>
        <pc:sldMkLst>
          <pc:docMk/>
          <pc:sldMk cId="2713593883" sldId="2032"/>
        </pc:sldMkLst>
      </pc:sldChg>
      <pc:sldChg chg="delSp modSp add mod">
        <pc:chgData name="Yoel Kortick" userId="167978f5-7f40-4909-85d5-d4149554ad4e" providerId="ADAL" clId="{5297307D-C230-4FC2-AF44-A45733EFDFF3}" dt="2023-03-06T08:32:08.051" v="2826" actId="403"/>
        <pc:sldMkLst>
          <pc:docMk/>
          <pc:sldMk cId="2178590419" sldId="2033"/>
        </pc:sldMkLst>
      </pc:sldChg>
      <pc:sldChg chg="modSp add mod">
        <pc:chgData name="Yoel Kortick" userId="167978f5-7f40-4909-85d5-d4149554ad4e" providerId="ADAL" clId="{5297307D-C230-4FC2-AF44-A45733EFDFF3}" dt="2023-03-06T08:34:35.517" v="2915"/>
        <pc:sldMkLst>
          <pc:docMk/>
          <pc:sldMk cId="2885542731" sldId="2034"/>
        </pc:sldMkLst>
      </pc:sldChg>
      <pc:sldChg chg="addSp delSp modSp add mod">
        <pc:chgData name="Yoel Kortick" userId="167978f5-7f40-4909-85d5-d4149554ad4e" providerId="ADAL" clId="{5297307D-C230-4FC2-AF44-A45733EFDFF3}" dt="2023-03-06T09:10:10.476" v="3045" actId="1035"/>
        <pc:sldMkLst>
          <pc:docMk/>
          <pc:sldMk cId="700653530" sldId="2035"/>
        </pc:sldMkLst>
      </pc:sldChg>
      <pc:sldChg chg="addSp delSp modSp add mod">
        <pc:chgData name="Yoel Kortick" userId="167978f5-7f40-4909-85d5-d4149554ad4e" providerId="ADAL" clId="{5297307D-C230-4FC2-AF44-A45733EFDFF3}" dt="2023-03-06T13:29:10.833" v="3502" actId="11529"/>
        <pc:sldMkLst>
          <pc:docMk/>
          <pc:sldMk cId="1557829637" sldId="2036"/>
        </pc:sldMkLst>
      </pc:sldChg>
      <pc:sldChg chg="addSp delSp modSp add mod">
        <pc:chgData name="Yoel Kortick" userId="167978f5-7f40-4909-85d5-d4149554ad4e" providerId="ADAL" clId="{5297307D-C230-4FC2-AF44-A45733EFDFF3}" dt="2023-03-06T09:10:04.768" v="3041" actId="1036"/>
        <pc:sldMkLst>
          <pc:docMk/>
          <pc:sldMk cId="2020297526" sldId="2037"/>
        </pc:sldMkLst>
      </pc:sldChg>
      <pc:sldChg chg="addSp delSp modSp add mod">
        <pc:chgData name="Yoel Kortick" userId="167978f5-7f40-4909-85d5-d4149554ad4e" providerId="ADAL" clId="{5297307D-C230-4FC2-AF44-A45733EFDFF3}" dt="2023-03-06T09:09:52.736" v="3036" actId="1037"/>
        <pc:sldMkLst>
          <pc:docMk/>
          <pc:sldMk cId="1377599939" sldId="2038"/>
        </pc:sldMkLst>
      </pc:sldChg>
      <pc:sldChg chg="addSp delSp modSp add mod">
        <pc:chgData name="Yoel Kortick" userId="167978f5-7f40-4909-85d5-d4149554ad4e" providerId="ADAL" clId="{5297307D-C230-4FC2-AF44-A45733EFDFF3}" dt="2023-03-06T09:09:40.316" v="3029" actId="14100"/>
        <pc:sldMkLst>
          <pc:docMk/>
          <pc:sldMk cId="2011066970" sldId="2039"/>
        </pc:sldMkLst>
      </pc:sldChg>
      <pc:sldChg chg="modSp add mod">
        <pc:chgData name="Yoel Kortick" userId="167978f5-7f40-4909-85d5-d4149554ad4e" providerId="ADAL" clId="{5297307D-C230-4FC2-AF44-A45733EFDFF3}" dt="2023-03-06T09:12:22.705" v="3106" actId="20577"/>
        <pc:sldMkLst>
          <pc:docMk/>
          <pc:sldMk cId="3455504018" sldId="2040"/>
        </pc:sldMkLst>
      </pc:sldChg>
      <pc:sldChg chg="modSp add mod">
        <pc:chgData name="Yoel Kortick" userId="167978f5-7f40-4909-85d5-d4149554ad4e" providerId="ADAL" clId="{5297307D-C230-4FC2-AF44-A45733EFDFF3}" dt="2023-03-06T13:18:58.061" v="3317"/>
        <pc:sldMkLst>
          <pc:docMk/>
          <pc:sldMk cId="740404641" sldId="2041"/>
        </pc:sldMkLst>
      </pc:sldChg>
      <pc:sldChg chg="addSp delSp modSp add mod">
        <pc:chgData name="Yoel Kortick" userId="167978f5-7f40-4909-85d5-d4149554ad4e" providerId="ADAL" clId="{5297307D-C230-4FC2-AF44-A45733EFDFF3}" dt="2023-03-06T09:21:11.003" v="3206" actId="2084"/>
        <pc:sldMkLst>
          <pc:docMk/>
          <pc:sldMk cId="1718660820" sldId="2042"/>
        </pc:sldMkLst>
      </pc:sldChg>
      <pc:sldChg chg="modSp add mod">
        <pc:chgData name="Yoel Kortick" userId="167978f5-7f40-4909-85d5-d4149554ad4e" providerId="ADAL" clId="{5297307D-C230-4FC2-AF44-A45733EFDFF3}" dt="2023-03-06T09:20:16.119" v="3198" actId="20577"/>
        <pc:sldMkLst>
          <pc:docMk/>
          <pc:sldMk cId="3199765203" sldId="2043"/>
        </pc:sldMkLst>
      </pc:sldChg>
      <pc:sldChg chg="addSp modSp add mod ord">
        <pc:chgData name="Yoel Kortick" userId="167978f5-7f40-4909-85d5-d4149554ad4e" providerId="ADAL" clId="{5297307D-C230-4FC2-AF44-A45733EFDFF3}" dt="2023-03-06T13:18:58.061" v="3317"/>
        <pc:sldMkLst>
          <pc:docMk/>
          <pc:sldMk cId="4092916735" sldId="2044"/>
        </pc:sldMkLst>
      </pc:sldChg>
      <pc:sldChg chg="addSp delSp modSp add mod">
        <pc:chgData name="Yoel Kortick" userId="167978f5-7f40-4909-85d5-d4149554ad4e" providerId="ADAL" clId="{5297307D-C230-4FC2-AF44-A45733EFDFF3}" dt="2023-03-06T13:18:58.061" v="3317"/>
        <pc:sldMkLst>
          <pc:docMk/>
          <pc:sldMk cId="2209988054" sldId="2045"/>
        </pc:sldMkLst>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ldChg>
      <pc:sldChg chg="modSp">
        <pc:chgData name="Yoel Kortick" userId="167978f5-7f40-4909-85d5-d4149554ad4e" providerId="ADAL" clId="{D3FB95A5-F073-41EC-B403-533C8A3F2C61}" dt="2024-01-10T05:09:24.498" v="1"/>
        <pc:sldMkLst>
          <pc:docMk/>
          <pc:sldMk cId="3301537159" sldId="1783"/>
        </pc:sldMkLst>
      </pc:sldChg>
      <pc:sldChg chg="modSp">
        <pc:chgData name="Yoel Kortick" userId="167978f5-7f40-4909-85d5-d4149554ad4e" providerId="ADAL" clId="{D3FB95A5-F073-41EC-B403-533C8A3F2C61}" dt="2024-01-10T05:14:19.104" v="87"/>
        <pc:sldMkLst>
          <pc:docMk/>
          <pc:sldMk cId="1078410933" sldId="1792"/>
        </pc:sldMkLst>
      </pc:sldChg>
      <pc:sldChg chg="modSp mod">
        <pc:chgData name="Yoel Kortick" userId="167978f5-7f40-4909-85d5-d4149554ad4e" providerId="ADAL" clId="{D3FB95A5-F073-41EC-B403-533C8A3F2C61}" dt="2024-01-10T13:02:43.501" v="3377"/>
        <pc:sldMkLst>
          <pc:docMk/>
          <pc:sldMk cId="4132155335" sldId="1793"/>
        </pc:sldMkLst>
      </pc:sldChg>
      <pc:sldChg chg="modSp mod">
        <pc:chgData name="Yoel Kortick" userId="167978f5-7f40-4909-85d5-d4149554ad4e" providerId="ADAL" clId="{D3FB95A5-F073-41EC-B403-533C8A3F2C61}" dt="2024-01-10T13:02:43.501" v="3377"/>
        <pc:sldMkLst>
          <pc:docMk/>
          <pc:sldMk cId="3828660448" sldId="1918"/>
        </pc:sldMkLst>
      </pc:sldChg>
      <pc:sldChg chg="addSp delSp modSp mod">
        <pc:chgData name="Yoel Kortick" userId="167978f5-7f40-4909-85d5-d4149554ad4e" providerId="ADAL" clId="{D3FB95A5-F073-41EC-B403-533C8A3F2C61}" dt="2024-01-10T13:02:43.501" v="3377"/>
        <pc:sldMkLst>
          <pc:docMk/>
          <pc:sldMk cId="155175924" sldId="1922"/>
        </pc:sldMkLst>
      </pc:sldChg>
      <pc:sldChg chg="modSp del">
        <pc:chgData name="Yoel Kortick" userId="167978f5-7f40-4909-85d5-d4149554ad4e" providerId="ADAL" clId="{D3FB95A5-F073-41EC-B403-533C8A3F2C61}" dt="2024-01-10T12:21:08.418" v="2643" actId="47"/>
        <pc:sldMkLst>
          <pc:docMk/>
          <pc:sldMk cId="1969600818" sldId="1926"/>
        </pc:sldMkLst>
      </pc:sldChg>
      <pc:sldChg chg="modSp mod">
        <pc:chgData name="Yoel Kortick" userId="167978f5-7f40-4909-85d5-d4149554ad4e" providerId="ADAL" clId="{D3FB95A5-F073-41EC-B403-533C8A3F2C61}" dt="2024-01-10T05:41:56.815" v="491" actId="14100"/>
        <pc:sldMkLst>
          <pc:docMk/>
          <pc:sldMk cId="732818305" sldId="1935"/>
        </pc:sldMkLst>
      </pc:sldChg>
      <pc:sldChg chg="modSp">
        <pc:chgData name="Yoel Kortick" userId="167978f5-7f40-4909-85d5-d4149554ad4e" providerId="ADAL" clId="{D3FB95A5-F073-41EC-B403-533C8A3F2C61}" dt="2024-01-10T11:08:41.160" v="2016"/>
        <pc:sldMkLst>
          <pc:docMk/>
          <pc:sldMk cId="947444753" sldId="1936"/>
        </pc:sldMkLst>
      </pc:sldChg>
      <pc:sldChg chg="modSp del">
        <pc:chgData name="Yoel Kortick" userId="167978f5-7f40-4909-85d5-d4149554ad4e" providerId="ADAL" clId="{D3FB95A5-F073-41EC-B403-533C8A3F2C61}" dt="2024-01-10T12:21:09.077" v="2644" actId="47"/>
        <pc:sldMkLst>
          <pc:docMk/>
          <pc:sldMk cId="4076534036" sldId="1939"/>
        </pc:sldMkLst>
      </pc:sldChg>
      <pc:sldChg chg="modSp del">
        <pc:chgData name="Yoel Kortick" userId="167978f5-7f40-4909-85d5-d4149554ad4e" providerId="ADAL" clId="{D3FB95A5-F073-41EC-B403-533C8A3F2C61}" dt="2024-01-10T12:21:10.464" v="2646" actId="47"/>
        <pc:sldMkLst>
          <pc:docMk/>
          <pc:sldMk cId="659316361" sldId="1976"/>
        </pc:sldMkLst>
      </pc:sldChg>
      <pc:sldChg chg="modSp mod">
        <pc:chgData name="Yoel Kortick" userId="167978f5-7f40-4909-85d5-d4149554ad4e" providerId="ADAL" clId="{D3FB95A5-F073-41EC-B403-533C8A3F2C61}" dt="2024-01-10T05:11:58.540" v="50" actId="20577"/>
        <pc:sldMkLst>
          <pc:docMk/>
          <pc:sldMk cId="1269053929" sldId="1997"/>
        </pc:sldMkLst>
      </pc:sldChg>
      <pc:sldChg chg="modSp del">
        <pc:chgData name="Yoel Kortick" userId="167978f5-7f40-4909-85d5-d4149554ad4e" providerId="ADAL" clId="{D3FB95A5-F073-41EC-B403-533C8A3F2C61}" dt="2024-01-10T05:42:32.016" v="494" actId="47"/>
        <pc:sldMkLst>
          <pc:docMk/>
          <pc:sldMk cId="1356658148" sldId="1999"/>
        </pc:sldMkLst>
      </pc:sldChg>
      <pc:sldChg chg="modSp del">
        <pc:chgData name="Yoel Kortick" userId="167978f5-7f40-4909-85d5-d4149554ad4e" providerId="ADAL" clId="{D3FB95A5-F073-41EC-B403-533C8A3F2C61}" dt="2024-01-10T05:42:35.112" v="497" actId="47"/>
        <pc:sldMkLst>
          <pc:docMk/>
          <pc:sldMk cId="654802575" sldId="2000"/>
        </pc:sldMkLst>
      </pc:sldChg>
      <pc:sldChg chg="modSp del">
        <pc:chgData name="Yoel Kortick" userId="167978f5-7f40-4909-85d5-d4149554ad4e" providerId="ADAL" clId="{D3FB95A5-F073-41EC-B403-533C8A3F2C61}" dt="2024-01-10T05:42:15.591" v="492" actId="47"/>
        <pc:sldMkLst>
          <pc:docMk/>
          <pc:sldMk cId="946172633" sldId="2001"/>
        </pc:sldMkLst>
      </pc:sldChg>
      <pc:sldChg chg="modSp del">
        <pc:chgData name="Yoel Kortick" userId="167978f5-7f40-4909-85d5-d4149554ad4e" providerId="ADAL" clId="{D3FB95A5-F073-41EC-B403-533C8A3F2C61}" dt="2024-01-10T05:15:21.859" v="93" actId="47"/>
        <pc:sldMkLst>
          <pc:docMk/>
          <pc:sldMk cId="1552220131" sldId="2061"/>
        </pc:sldMkLst>
      </pc:sldChg>
      <pc:sldChg chg="modSp del">
        <pc:chgData name="Yoel Kortick" userId="167978f5-7f40-4909-85d5-d4149554ad4e" providerId="ADAL" clId="{D3FB95A5-F073-41EC-B403-533C8A3F2C61}" dt="2024-01-10T05:42:25.903" v="493" actId="2696"/>
        <pc:sldMkLst>
          <pc:docMk/>
          <pc:sldMk cId="575754316" sldId="2065"/>
        </pc:sldMkLst>
      </pc:sldChg>
      <pc:sldChg chg="modSp del">
        <pc:chgData name="Yoel Kortick" userId="167978f5-7f40-4909-85d5-d4149554ad4e" providerId="ADAL" clId="{D3FB95A5-F073-41EC-B403-533C8A3F2C61}" dt="2024-01-10T05:42:15.591" v="492" actId="47"/>
        <pc:sldMkLst>
          <pc:docMk/>
          <pc:sldMk cId="3758707630" sldId="2067"/>
        </pc:sldMkLst>
      </pc:sldChg>
      <pc:sldChg chg="modSp del">
        <pc:chgData name="Yoel Kortick" userId="167978f5-7f40-4909-85d5-d4149554ad4e" providerId="ADAL" clId="{D3FB95A5-F073-41EC-B403-533C8A3F2C61}" dt="2024-01-10T05:42:15.591" v="492" actId="47"/>
        <pc:sldMkLst>
          <pc:docMk/>
          <pc:sldMk cId="4018330709" sldId="2068"/>
        </pc:sldMkLst>
      </pc:sldChg>
      <pc:sldChg chg="modSp del">
        <pc:chgData name="Yoel Kortick" userId="167978f5-7f40-4909-85d5-d4149554ad4e" providerId="ADAL" clId="{D3FB95A5-F073-41EC-B403-533C8A3F2C61}" dt="2024-01-10T05:42:15.591" v="492" actId="47"/>
        <pc:sldMkLst>
          <pc:docMk/>
          <pc:sldMk cId="553369375" sldId="2069"/>
        </pc:sldMkLst>
      </pc:sldChg>
      <pc:sldChg chg="modSp del">
        <pc:chgData name="Yoel Kortick" userId="167978f5-7f40-4909-85d5-d4149554ad4e" providerId="ADAL" clId="{D3FB95A5-F073-41EC-B403-533C8A3F2C61}" dt="2024-01-10T05:42:15.591" v="492" actId="47"/>
        <pc:sldMkLst>
          <pc:docMk/>
          <pc:sldMk cId="3407511560" sldId="2070"/>
        </pc:sldMkLst>
      </pc:sldChg>
      <pc:sldChg chg="modSp del">
        <pc:chgData name="Yoel Kortick" userId="167978f5-7f40-4909-85d5-d4149554ad4e" providerId="ADAL" clId="{D3FB95A5-F073-41EC-B403-533C8A3F2C61}" dt="2024-01-10T05:42:15.591" v="492" actId="47"/>
        <pc:sldMkLst>
          <pc:docMk/>
          <pc:sldMk cId="1276955741" sldId="2071"/>
        </pc:sldMkLst>
      </pc:sldChg>
      <pc:sldChg chg="modSp del">
        <pc:chgData name="Yoel Kortick" userId="167978f5-7f40-4909-85d5-d4149554ad4e" providerId="ADAL" clId="{D3FB95A5-F073-41EC-B403-533C8A3F2C61}" dt="2024-01-10T05:42:33.672" v="495" actId="47"/>
        <pc:sldMkLst>
          <pc:docMk/>
          <pc:sldMk cId="3192449288" sldId="2095"/>
        </pc:sldMkLst>
      </pc:sldChg>
      <pc:sldChg chg="modSp del">
        <pc:chgData name="Yoel Kortick" userId="167978f5-7f40-4909-85d5-d4149554ad4e" providerId="ADAL" clId="{D3FB95A5-F073-41EC-B403-533C8A3F2C61}" dt="2024-01-10T05:42:34.395" v="496" actId="47"/>
        <pc:sldMkLst>
          <pc:docMk/>
          <pc:sldMk cId="321810292" sldId="2096"/>
        </pc:sldMkLst>
      </pc:sldChg>
      <pc:sldChg chg="modSp del">
        <pc:chgData name="Yoel Kortick" userId="167978f5-7f40-4909-85d5-d4149554ad4e" providerId="ADAL" clId="{D3FB95A5-F073-41EC-B403-533C8A3F2C61}" dt="2024-01-10T05:42:15.591" v="492" actId="47"/>
        <pc:sldMkLst>
          <pc:docMk/>
          <pc:sldMk cId="3157656133" sldId="2097"/>
        </pc:sldMkLst>
      </pc:sldChg>
      <pc:sldChg chg="modSp del">
        <pc:chgData name="Yoel Kortick" userId="167978f5-7f40-4909-85d5-d4149554ad4e" providerId="ADAL" clId="{D3FB95A5-F073-41EC-B403-533C8A3F2C61}" dt="2024-01-10T12:21:09.820" v="2645" actId="47"/>
        <pc:sldMkLst>
          <pc:docMk/>
          <pc:sldMk cId="2957719289" sldId="2098"/>
        </pc:sldMkLst>
      </pc:sldChg>
      <pc:sldChg chg="addSp delSp modSp add mod">
        <pc:chgData name="Yoel Kortick" userId="167978f5-7f40-4909-85d5-d4149554ad4e" providerId="ADAL" clId="{D3FB95A5-F073-41EC-B403-533C8A3F2C61}" dt="2024-01-10T05:13:44.408" v="86" actId="1036"/>
        <pc:sldMkLst>
          <pc:docMk/>
          <pc:sldMk cId="4145297695" sldId="2099"/>
        </pc:sldMkLst>
      </pc:sldChg>
      <pc:sldChg chg="modSp add mod">
        <pc:chgData name="Yoel Kortick" userId="167978f5-7f40-4909-85d5-d4149554ad4e" providerId="ADAL" clId="{D3FB95A5-F073-41EC-B403-533C8A3F2C61}" dt="2024-01-10T13:02:43.501" v="3377"/>
        <pc:sldMkLst>
          <pc:docMk/>
          <pc:sldMk cId="205742576" sldId="2100"/>
        </pc:sldMkLst>
      </pc:sldChg>
      <pc:sldChg chg="addSp delSp modSp add mod">
        <pc:chgData name="Yoel Kortick" userId="167978f5-7f40-4909-85d5-d4149554ad4e" providerId="ADAL" clId="{D3FB95A5-F073-41EC-B403-533C8A3F2C61}" dt="2024-01-10T05:21:06.444" v="158" actId="1036"/>
        <pc:sldMkLst>
          <pc:docMk/>
          <pc:sldMk cId="3428876548" sldId="2101"/>
        </pc:sldMkLst>
      </pc:sldChg>
      <pc:sldChg chg="addSp delSp modSp add mod">
        <pc:chgData name="Yoel Kortick" userId="167978f5-7f40-4909-85d5-d4149554ad4e" providerId="ADAL" clId="{D3FB95A5-F073-41EC-B403-533C8A3F2C61}" dt="2024-01-10T05:31:40.134" v="231" actId="478"/>
        <pc:sldMkLst>
          <pc:docMk/>
          <pc:sldMk cId="657813396" sldId="2102"/>
        </pc:sldMkLst>
      </pc:sldChg>
      <pc:sldChg chg="addSp delSp modSp add mod">
        <pc:chgData name="Yoel Kortick" userId="167978f5-7f40-4909-85d5-d4149554ad4e" providerId="ADAL" clId="{D3FB95A5-F073-41EC-B403-533C8A3F2C61}" dt="2024-01-10T13:02:43.501" v="3377"/>
        <pc:sldMkLst>
          <pc:docMk/>
          <pc:sldMk cId="2400962821" sldId="2103"/>
        </pc:sldMkLst>
      </pc:sldChg>
      <pc:sldChg chg="addSp delSp modSp add mod">
        <pc:chgData name="Yoel Kortick" userId="167978f5-7f40-4909-85d5-d4149554ad4e" providerId="ADAL" clId="{D3FB95A5-F073-41EC-B403-533C8A3F2C61}" dt="2024-01-10T13:02:43.501" v="3377"/>
        <pc:sldMkLst>
          <pc:docMk/>
          <pc:sldMk cId="2662654733" sldId="2104"/>
        </pc:sldMkLst>
      </pc:sldChg>
      <pc:sldChg chg="addSp delSp modSp add mod">
        <pc:chgData name="Yoel Kortick" userId="167978f5-7f40-4909-85d5-d4149554ad4e" providerId="ADAL" clId="{D3FB95A5-F073-41EC-B403-533C8A3F2C61}" dt="2024-01-10T13:02:43.501" v="3377"/>
        <pc:sldMkLst>
          <pc:docMk/>
          <pc:sldMk cId="619029764" sldId="2105"/>
        </pc:sldMkLst>
      </pc:sldChg>
      <pc:sldChg chg="modSp add mod">
        <pc:chgData name="Yoel Kortick" userId="167978f5-7f40-4909-85d5-d4149554ad4e" providerId="ADAL" clId="{D3FB95A5-F073-41EC-B403-533C8A3F2C61}" dt="2024-01-10T05:51:25.669" v="522" actId="33524"/>
        <pc:sldMkLst>
          <pc:docMk/>
          <pc:sldMk cId="219366308" sldId="2106"/>
        </pc:sldMkLst>
      </pc:sldChg>
      <pc:sldChg chg="addSp delSp modSp add mod">
        <pc:chgData name="Yoel Kortick" userId="167978f5-7f40-4909-85d5-d4149554ad4e" providerId="ADAL" clId="{D3FB95A5-F073-41EC-B403-533C8A3F2C61}" dt="2024-01-10T13:02:43.501" v="3377"/>
        <pc:sldMkLst>
          <pc:docMk/>
          <pc:sldMk cId="1072099828" sldId="2107"/>
        </pc:sldMkLst>
      </pc:sldChg>
      <pc:sldChg chg="addSp delSp modSp add mod">
        <pc:chgData name="Yoel Kortick" userId="167978f5-7f40-4909-85d5-d4149554ad4e" providerId="ADAL" clId="{D3FB95A5-F073-41EC-B403-533C8A3F2C61}" dt="2024-01-10T13:02:43.501" v="3377"/>
        <pc:sldMkLst>
          <pc:docMk/>
          <pc:sldMk cId="1177176718" sldId="2108"/>
        </pc:sldMkLst>
      </pc:sldChg>
      <pc:sldChg chg="addSp delSp modSp add mod ord">
        <pc:chgData name="Yoel Kortick" userId="167978f5-7f40-4909-85d5-d4149554ad4e" providerId="ADAL" clId="{D3FB95A5-F073-41EC-B403-533C8A3F2C61}" dt="2024-01-10T06:55:24.685" v="642" actId="208"/>
        <pc:sldMkLst>
          <pc:docMk/>
          <pc:sldMk cId="2850364945" sldId="2109"/>
        </pc:sldMkLst>
      </pc:sldChg>
      <pc:sldChg chg="addSp delSp modSp add mod">
        <pc:chgData name="Yoel Kortick" userId="167978f5-7f40-4909-85d5-d4149554ad4e" providerId="ADAL" clId="{D3FB95A5-F073-41EC-B403-533C8A3F2C61}" dt="2024-01-10T06:56:26.775" v="652" actId="11529"/>
        <pc:sldMkLst>
          <pc:docMk/>
          <pc:sldMk cId="2761306011" sldId="2110"/>
        </pc:sldMkLst>
      </pc:sldChg>
      <pc:sldChg chg="addSp delSp modSp add mod">
        <pc:chgData name="Yoel Kortick" userId="167978f5-7f40-4909-85d5-d4149554ad4e" providerId="ADAL" clId="{D3FB95A5-F073-41EC-B403-533C8A3F2C61}" dt="2024-01-10T06:58:29.689" v="678" actId="1036"/>
        <pc:sldMkLst>
          <pc:docMk/>
          <pc:sldMk cId="1336172511" sldId="2111"/>
        </pc:sldMkLst>
      </pc:sldChg>
      <pc:sldChg chg="addSp delSp modSp add mod">
        <pc:chgData name="Yoel Kortick" userId="167978f5-7f40-4909-85d5-d4149554ad4e" providerId="ADAL" clId="{D3FB95A5-F073-41EC-B403-533C8A3F2C61}" dt="2024-01-10T06:59:21.379" v="784" actId="208"/>
        <pc:sldMkLst>
          <pc:docMk/>
          <pc:sldMk cId="3654522876" sldId="2112"/>
        </pc:sldMkLst>
      </pc:sldChg>
      <pc:sldChg chg="addSp delSp modSp add mod">
        <pc:chgData name="Yoel Kortick" userId="167978f5-7f40-4909-85d5-d4149554ad4e" providerId="ADAL" clId="{D3FB95A5-F073-41EC-B403-533C8A3F2C61}" dt="2024-01-10T07:56:39.451" v="805" actId="208"/>
        <pc:sldMkLst>
          <pc:docMk/>
          <pc:sldMk cId="575864078" sldId="2113"/>
        </pc:sldMkLst>
      </pc:sldChg>
      <pc:sldChg chg="addSp delSp modSp add mod">
        <pc:chgData name="Yoel Kortick" userId="167978f5-7f40-4909-85d5-d4149554ad4e" providerId="ADAL" clId="{D3FB95A5-F073-41EC-B403-533C8A3F2C61}" dt="2024-01-10T13:02:43.501" v="3377"/>
        <pc:sldMkLst>
          <pc:docMk/>
          <pc:sldMk cId="1377081466" sldId="2114"/>
        </pc:sldMkLst>
      </pc:sldChg>
      <pc:sldChg chg="addSp delSp modSp add mod">
        <pc:chgData name="Yoel Kortick" userId="167978f5-7f40-4909-85d5-d4149554ad4e" providerId="ADAL" clId="{D3FB95A5-F073-41EC-B403-533C8A3F2C61}" dt="2024-01-10T13:02:43.501" v="3377"/>
        <pc:sldMkLst>
          <pc:docMk/>
          <pc:sldMk cId="3930830093" sldId="2115"/>
        </pc:sldMkLst>
      </pc:sldChg>
      <pc:sldChg chg="addSp delSp modSp add mod">
        <pc:chgData name="Yoel Kortick" userId="167978f5-7f40-4909-85d5-d4149554ad4e" providerId="ADAL" clId="{D3FB95A5-F073-41EC-B403-533C8A3F2C61}" dt="2024-01-10T13:02:43.501" v="3377"/>
        <pc:sldMkLst>
          <pc:docMk/>
          <pc:sldMk cId="1099822514" sldId="2116"/>
        </pc:sldMkLst>
      </pc:sldChg>
      <pc:sldChg chg="addSp delSp modSp add mod">
        <pc:chgData name="Yoel Kortick" userId="167978f5-7f40-4909-85d5-d4149554ad4e" providerId="ADAL" clId="{D3FB95A5-F073-41EC-B403-533C8A3F2C61}" dt="2024-01-10T13:02:43.501" v="3377"/>
        <pc:sldMkLst>
          <pc:docMk/>
          <pc:sldMk cId="1708275029" sldId="2117"/>
        </pc:sldMkLst>
      </pc:sldChg>
      <pc:sldChg chg="addSp delSp modSp add mod">
        <pc:chgData name="Yoel Kortick" userId="167978f5-7f40-4909-85d5-d4149554ad4e" providerId="ADAL" clId="{D3FB95A5-F073-41EC-B403-533C8A3F2C61}" dt="2024-01-10T09:11:21.337" v="1644" actId="208"/>
        <pc:sldMkLst>
          <pc:docMk/>
          <pc:sldMk cId="784381120" sldId="2118"/>
        </pc:sldMkLst>
      </pc:sldChg>
      <pc:sldChg chg="addSp modSp add mod">
        <pc:chgData name="Yoel Kortick" userId="167978f5-7f40-4909-85d5-d4149554ad4e" providerId="ADAL" clId="{D3FB95A5-F073-41EC-B403-533C8A3F2C61}" dt="2024-01-10T13:02:43.501" v="3377"/>
        <pc:sldMkLst>
          <pc:docMk/>
          <pc:sldMk cId="3001440342" sldId="2119"/>
        </pc:sldMkLst>
      </pc:sldChg>
      <pc:sldChg chg="addSp delSp modSp add mod">
        <pc:chgData name="Yoel Kortick" userId="167978f5-7f40-4909-85d5-d4149554ad4e" providerId="ADAL" clId="{D3FB95A5-F073-41EC-B403-533C8A3F2C61}" dt="2024-01-10T13:02:43.501" v="3377"/>
        <pc:sldMkLst>
          <pc:docMk/>
          <pc:sldMk cId="607608003" sldId="2120"/>
        </pc:sldMkLst>
      </pc:sldChg>
      <pc:sldChg chg="addSp delSp modSp add mod">
        <pc:chgData name="Yoel Kortick" userId="167978f5-7f40-4909-85d5-d4149554ad4e" providerId="ADAL" clId="{D3FB95A5-F073-41EC-B403-533C8A3F2C61}" dt="2024-01-10T13:02:43.501" v="3377"/>
        <pc:sldMkLst>
          <pc:docMk/>
          <pc:sldMk cId="740785397" sldId="2121"/>
        </pc:sldMkLst>
      </pc:sldChg>
      <pc:sldChg chg="addSp delSp modSp add mod">
        <pc:chgData name="Yoel Kortick" userId="167978f5-7f40-4909-85d5-d4149554ad4e" providerId="ADAL" clId="{D3FB95A5-F073-41EC-B403-533C8A3F2C61}" dt="2024-01-10T13:02:43.501" v="3377"/>
        <pc:sldMkLst>
          <pc:docMk/>
          <pc:sldMk cId="3673890884" sldId="2122"/>
        </pc:sldMkLst>
      </pc:sldChg>
      <pc:sldChg chg="addSp delSp modSp add mod">
        <pc:chgData name="Yoel Kortick" userId="167978f5-7f40-4909-85d5-d4149554ad4e" providerId="ADAL" clId="{D3FB95A5-F073-41EC-B403-533C8A3F2C61}" dt="2024-01-10T13:02:43.501" v="3377"/>
        <pc:sldMkLst>
          <pc:docMk/>
          <pc:sldMk cId="3766561588" sldId="2123"/>
        </pc:sldMkLst>
      </pc:sldChg>
      <pc:sldChg chg="addSp delSp modSp add mod">
        <pc:chgData name="Yoel Kortick" userId="167978f5-7f40-4909-85d5-d4149554ad4e" providerId="ADAL" clId="{D3FB95A5-F073-41EC-B403-533C8A3F2C61}" dt="2024-01-10T13:02:43.501" v="3377"/>
        <pc:sldMkLst>
          <pc:docMk/>
          <pc:sldMk cId="1031596833" sldId="2124"/>
        </pc:sldMkLst>
      </pc:sldChg>
      <pc:sldChg chg="addSp delSp modSp add mod">
        <pc:chgData name="Yoel Kortick" userId="167978f5-7f40-4909-85d5-d4149554ad4e" providerId="ADAL" clId="{D3FB95A5-F073-41EC-B403-533C8A3F2C61}" dt="2024-01-10T13:02:43.501" v="3377"/>
        <pc:sldMkLst>
          <pc:docMk/>
          <pc:sldMk cId="1437192425" sldId="2125"/>
        </pc:sldMkLst>
      </pc:sldChg>
      <pc:sldChg chg="addSp delSp modSp add mod">
        <pc:chgData name="Yoel Kortick" userId="167978f5-7f40-4909-85d5-d4149554ad4e" providerId="ADAL" clId="{D3FB95A5-F073-41EC-B403-533C8A3F2C61}" dt="2024-01-10T13:02:43.501" v="3377"/>
        <pc:sldMkLst>
          <pc:docMk/>
          <pc:sldMk cId="2784933927" sldId="2126"/>
        </pc:sldMkLst>
      </pc:sldChg>
      <pc:sldChg chg="modSp add mod">
        <pc:chgData name="Yoel Kortick" userId="167978f5-7f40-4909-85d5-d4149554ad4e" providerId="ADAL" clId="{D3FB95A5-F073-41EC-B403-533C8A3F2C61}" dt="2024-01-10T08:51:59.507" v="1596" actId="122"/>
        <pc:sldMkLst>
          <pc:docMk/>
          <pc:sldMk cId="3432697478" sldId="2127"/>
        </pc:sldMkLst>
      </pc:sldChg>
      <pc:sldChg chg="modSp add mod">
        <pc:chgData name="Yoel Kortick" userId="167978f5-7f40-4909-85d5-d4149554ad4e" providerId="ADAL" clId="{D3FB95A5-F073-41EC-B403-533C8A3F2C61}" dt="2024-01-10T08:52:12.746" v="1598" actId="20577"/>
        <pc:sldMkLst>
          <pc:docMk/>
          <pc:sldMk cId="3310592508" sldId="2128"/>
        </pc:sldMkLst>
      </pc:sldChg>
      <pc:sldChg chg="modSp add mod">
        <pc:chgData name="Yoel Kortick" userId="167978f5-7f40-4909-85d5-d4149554ad4e" providerId="ADAL" clId="{D3FB95A5-F073-41EC-B403-533C8A3F2C61}" dt="2024-01-10T08:52:22.117" v="1600" actId="20577"/>
        <pc:sldMkLst>
          <pc:docMk/>
          <pc:sldMk cId="3797550079" sldId="2129"/>
        </pc:sldMkLst>
      </pc:sldChg>
      <pc:sldChg chg="modSp add mod">
        <pc:chgData name="Yoel Kortick" userId="167978f5-7f40-4909-85d5-d4149554ad4e" providerId="ADAL" clId="{D3FB95A5-F073-41EC-B403-533C8A3F2C61}" dt="2024-01-10T08:52:33.295" v="1602" actId="20577"/>
        <pc:sldMkLst>
          <pc:docMk/>
          <pc:sldMk cId="2853810369" sldId="2130"/>
        </pc:sldMkLst>
      </pc:sldChg>
      <pc:sldChg chg="addSp delSp modSp add mod">
        <pc:chgData name="Yoel Kortick" userId="167978f5-7f40-4909-85d5-d4149554ad4e" providerId="ADAL" clId="{D3FB95A5-F073-41EC-B403-533C8A3F2C61}" dt="2024-01-10T13:02:43.501" v="3377"/>
        <pc:sldMkLst>
          <pc:docMk/>
          <pc:sldMk cId="566435523" sldId="2131"/>
        </pc:sldMkLst>
      </pc:sldChg>
      <pc:sldChg chg="addSp delSp modSp add mod">
        <pc:chgData name="Yoel Kortick" userId="167978f5-7f40-4909-85d5-d4149554ad4e" providerId="ADAL" clId="{D3FB95A5-F073-41EC-B403-533C8A3F2C61}" dt="2024-01-10T13:02:43.501" v="3377"/>
        <pc:sldMkLst>
          <pc:docMk/>
          <pc:sldMk cId="3762651737" sldId="2132"/>
        </pc:sldMkLst>
      </pc:sldChg>
      <pc:sldChg chg="addSp delSp modSp add mod">
        <pc:chgData name="Yoel Kortick" userId="167978f5-7f40-4909-85d5-d4149554ad4e" providerId="ADAL" clId="{D3FB95A5-F073-41EC-B403-533C8A3F2C61}" dt="2024-01-10T09:43:23.104" v="1712" actId="208"/>
        <pc:sldMkLst>
          <pc:docMk/>
          <pc:sldMk cId="533723689" sldId="2133"/>
        </pc:sldMkLst>
      </pc:sldChg>
      <pc:sldChg chg="addSp delSp modSp add mod">
        <pc:chgData name="Yoel Kortick" userId="167978f5-7f40-4909-85d5-d4149554ad4e" providerId="ADAL" clId="{D3FB95A5-F073-41EC-B403-533C8A3F2C61}" dt="2024-01-10T13:02:43.501" v="3377"/>
        <pc:sldMkLst>
          <pc:docMk/>
          <pc:sldMk cId="1907552900" sldId="2134"/>
        </pc:sldMkLst>
      </pc:sldChg>
      <pc:sldChg chg="addSp delSp modSp add mod">
        <pc:chgData name="Yoel Kortick" userId="167978f5-7f40-4909-85d5-d4149554ad4e" providerId="ADAL" clId="{D3FB95A5-F073-41EC-B403-533C8A3F2C61}" dt="2024-01-10T13:02:43.501" v="3377"/>
        <pc:sldMkLst>
          <pc:docMk/>
          <pc:sldMk cId="3241329519" sldId="2135"/>
        </pc:sldMkLst>
      </pc:sldChg>
      <pc:sldChg chg="addSp delSp modSp add mod">
        <pc:chgData name="Yoel Kortick" userId="167978f5-7f40-4909-85d5-d4149554ad4e" providerId="ADAL" clId="{D3FB95A5-F073-41EC-B403-533C8A3F2C61}" dt="2024-01-10T13:02:43.501" v="3377"/>
        <pc:sldMkLst>
          <pc:docMk/>
          <pc:sldMk cId="1577699699" sldId="2136"/>
        </pc:sldMkLst>
      </pc:sldChg>
      <pc:sldChg chg="delSp modSp add mod">
        <pc:chgData name="Yoel Kortick" userId="167978f5-7f40-4909-85d5-d4149554ad4e" providerId="ADAL" clId="{D3FB95A5-F073-41EC-B403-533C8A3F2C61}" dt="2024-01-10T09:49:45.890" v="1939" actId="14100"/>
        <pc:sldMkLst>
          <pc:docMk/>
          <pc:sldMk cId="3799968558" sldId="2137"/>
        </pc:sldMkLst>
      </pc:sldChg>
      <pc:sldChg chg="modSp add mod">
        <pc:chgData name="Yoel Kortick" userId="167978f5-7f40-4909-85d5-d4149554ad4e" providerId="ADAL" clId="{D3FB95A5-F073-41EC-B403-533C8A3F2C61}" dt="2024-01-10T12:22:35.827" v="2715" actId="20577"/>
        <pc:sldMkLst>
          <pc:docMk/>
          <pc:sldMk cId="2353417460" sldId="2138"/>
        </pc:sldMkLst>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ldChg>
      <pc:sldChg chg="modSp add mod">
        <pc:chgData name="Yoel Kortick" userId="167978f5-7f40-4909-85d5-d4149554ad4e" providerId="ADAL" clId="{D3FB95A5-F073-41EC-B403-533C8A3F2C61}" dt="2024-01-10T13:02:43.501" v="3377"/>
        <pc:sldMkLst>
          <pc:docMk/>
          <pc:sldMk cId="702130563" sldId="2142"/>
        </pc:sldMkLst>
      </pc:sldChg>
      <pc:sldChg chg="modSp add del mod">
        <pc:chgData name="Yoel Kortick" userId="167978f5-7f40-4909-85d5-d4149554ad4e" providerId="ADAL" clId="{D3FB95A5-F073-41EC-B403-533C8A3F2C61}" dt="2024-01-10T11:24:03.366" v="2161" actId="47"/>
        <pc:sldMkLst>
          <pc:docMk/>
          <pc:sldMk cId="3877796889" sldId="2143"/>
        </pc:sldMkLst>
      </pc:sldChg>
      <pc:sldChg chg="modSp add del mod">
        <pc:chgData name="Yoel Kortick" userId="167978f5-7f40-4909-85d5-d4149554ad4e" providerId="ADAL" clId="{D3FB95A5-F073-41EC-B403-533C8A3F2C61}" dt="2024-01-10T11:23:27.277" v="2160" actId="47"/>
        <pc:sldMkLst>
          <pc:docMk/>
          <pc:sldMk cId="1589045183" sldId="2144"/>
        </pc:sldMkLst>
      </pc:sldChg>
      <pc:sldChg chg="modSp add ord">
        <pc:chgData name="Yoel Kortick" userId="167978f5-7f40-4909-85d5-d4149554ad4e" providerId="ADAL" clId="{D3FB95A5-F073-41EC-B403-533C8A3F2C61}" dt="2024-01-10T13:02:43.501" v="3377"/>
        <pc:sldMkLst>
          <pc:docMk/>
          <pc:sldMk cId="3898796667" sldId="2145"/>
        </pc:sldMkLst>
      </pc:sldChg>
      <pc:sldChg chg="modSp add mod">
        <pc:chgData name="Yoel Kortick" userId="167978f5-7f40-4909-85d5-d4149554ad4e" providerId="ADAL" clId="{D3FB95A5-F073-41EC-B403-533C8A3F2C61}" dt="2024-01-10T13:02:43.501" v="3377"/>
        <pc:sldMkLst>
          <pc:docMk/>
          <pc:sldMk cId="3301361546" sldId="2146"/>
        </pc:sldMkLst>
      </pc:sldChg>
      <pc:sldChg chg="addSp modSp add mod">
        <pc:chgData name="Yoel Kortick" userId="167978f5-7f40-4909-85d5-d4149554ad4e" providerId="ADAL" clId="{D3FB95A5-F073-41EC-B403-533C8A3F2C61}" dt="2024-01-10T12:14:51.429" v="2396" actId="14100"/>
        <pc:sldMkLst>
          <pc:docMk/>
          <pc:sldMk cId="1455046820" sldId="2147"/>
        </pc:sldMkLst>
      </pc:sldChg>
      <pc:sldChg chg="addSp delSp modSp add mod">
        <pc:chgData name="Yoel Kortick" userId="167978f5-7f40-4909-85d5-d4149554ad4e" providerId="ADAL" clId="{D3FB95A5-F073-41EC-B403-533C8A3F2C61}" dt="2024-01-10T12:03:58.724" v="2222" actId="1076"/>
        <pc:sldMkLst>
          <pc:docMk/>
          <pc:sldMk cId="154502246" sldId="2148"/>
        </pc:sldMkLst>
      </pc:sldChg>
      <pc:sldChg chg="addSp delSp modSp add mod">
        <pc:chgData name="Yoel Kortick" userId="167978f5-7f40-4909-85d5-d4149554ad4e" providerId="ADAL" clId="{D3FB95A5-F073-41EC-B403-533C8A3F2C61}" dt="2024-01-10T12:05:46.114" v="2244" actId="14100"/>
        <pc:sldMkLst>
          <pc:docMk/>
          <pc:sldMk cId="312333829" sldId="2149"/>
        </pc:sldMkLst>
      </pc:sldChg>
      <pc:sldChg chg="addSp modSp add mod">
        <pc:chgData name="Yoel Kortick" userId="167978f5-7f40-4909-85d5-d4149554ad4e" providerId="ADAL" clId="{D3FB95A5-F073-41EC-B403-533C8A3F2C61}" dt="2024-01-10T12:15:03.215" v="2399" actId="14100"/>
        <pc:sldMkLst>
          <pc:docMk/>
          <pc:sldMk cId="652724049" sldId="2150"/>
        </pc:sldMkLst>
      </pc:sldChg>
      <pc:sldChg chg="addSp delSp modSp add mod">
        <pc:chgData name="Yoel Kortick" userId="167978f5-7f40-4909-85d5-d4149554ad4e" providerId="ADAL" clId="{D3FB95A5-F073-41EC-B403-533C8A3F2C61}" dt="2024-01-10T12:15:10.501" v="2402" actId="14100"/>
        <pc:sldMkLst>
          <pc:docMk/>
          <pc:sldMk cId="101984085" sldId="2151"/>
        </pc:sldMkLst>
      </pc:sldChg>
      <pc:sldChg chg="addSp delSp modSp add mod">
        <pc:chgData name="Yoel Kortick" userId="167978f5-7f40-4909-85d5-d4149554ad4e" providerId="ADAL" clId="{D3FB95A5-F073-41EC-B403-533C8A3F2C61}" dt="2024-01-10T12:15:18.802" v="2405" actId="14100"/>
        <pc:sldMkLst>
          <pc:docMk/>
          <pc:sldMk cId="2491828578" sldId="2152"/>
        </pc:sldMkLst>
      </pc:sldChg>
      <pc:sldChg chg="addSp delSp modSp add mod">
        <pc:chgData name="Yoel Kortick" userId="167978f5-7f40-4909-85d5-d4149554ad4e" providerId="ADAL" clId="{D3FB95A5-F073-41EC-B403-533C8A3F2C61}" dt="2024-01-10T12:14:22.381" v="2388" actId="11529"/>
        <pc:sldMkLst>
          <pc:docMk/>
          <pc:sldMk cId="311513816" sldId="2153"/>
        </pc:sldMkLst>
      </pc:sldChg>
      <pc:sldChg chg="addSp delSp modSp add mod">
        <pc:chgData name="Yoel Kortick" userId="167978f5-7f40-4909-85d5-d4149554ad4e" providerId="ADAL" clId="{D3FB95A5-F073-41EC-B403-533C8A3F2C61}" dt="2024-01-10T12:14:35.995" v="2391" actId="14100"/>
        <pc:sldMkLst>
          <pc:docMk/>
          <pc:sldMk cId="948700358" sldId="2154"/>
        </pc:sldMkLst>
      </pc:sldChg>
      <pc:sldChg chg="addSp delSp modSp add mod">
        <pc:chgData name="Yoel Kortick" userId="167978f5-7f40-4909-85d5-d4149554ad4e" providerId="ADAL" clId="{D3FB95A5-F073-41EC-B403-533C8A3F2C61}" dt="2024-01-10T12:12:12.888" v="2368" actId="208"/>
        <pc:sldMkLst>
          <pc:docMk/>
          <pc:sldMk cId="1146883965" sldId="2155"/>
        </pc:sldMkLst>
      </pc:sldChg>
      <pc:sldChg chg="addSp delSp modSp add mod">
        <pc:chgData name="Yoel Kortick" userId="167978f5-7f40-4909-85d5-d4149554ad4e" providerId="ADAL" clId="{D3FB95A5-F073-41EC-B403-533C8A3F2C61}" dt="2024-01-10T12:16:37.140" v="2415" actId="14100"/>
        <pc:sldMkLst>
          <pc:docMk/>
          <pc:sldMk cId="1204814774" sldId="2156"/>
        </pc:sldMkLst>
      </pc:sldChg>
      <pc:sldChg chg="addSp delSp modSp add mod">
        <pc:chgData name="Yoel Kortick" userId="167978f5-7f40-4909-85d5-d4149554ad4e" providerId="ADAL" clId="{D3FB95A5-F073-41EC-B403-533C8A3F2C61}" dt="2024-01-10T12:17:29.587" v="2423" actId="1076"/>
        <pc:sldMkLst>
          <pc:docMk/>
          <pc:sldMk cId="233746495" sldId="2157"/>
        </pc:sldMkLst>
      </pc:sldChg>
      <pc:sldChg chg="addSp delSp modSp add mod">
        <pc:chgData name="Yoel Kortick" userId="167978f5-7f40-4909-85d5-d4149554ad4e" providerId="ADAL" clId="{D3FB95A5-F073-41EC-B403-533C8A3F2C61}" dt="2024-01-10T12:18:26.109" v="2433" actId="11529"/>
        <pc:sldMkLst>
          <pc:docMk/>
          <pc:sldMk cId="4189208629" sldId="2158"/>
        </pc:sldMkLst>
      </pc:sldChg>
      <pc:sldChg chg="modSp add">
        <pc:chgData name="Yoel Kortick" userId="167978f5-7f40-4909-85d5-d4149554ad4e" providerId="ADAL" clId="{D3FB95A5-F073-41EC-B403-533C8A3F2C61}" dt="2024-01-10T13:02:43.501" v="3377"/>
        <pc:sldMkLst>
          <pc:docMk/>
          <pc:sldMk cId="3170362999" sldId="2159"/>
        </pc:sldMkLst>
      </pc:sldChg>
      <pc:sldChg chg="modSp add mod">
        <pc:chgData name="Yoel Kortick" userId="167978f5-7f40-4909-85d5-d4149554ad4e" providerId="ADAL" clId="{D3FB95A5-F073-41EC-B403-533C8A3F2C61}" dt="2024-01-10T12:59:05.468" v="3309" actId="122"/>
        <pc:sldMkLst>
          <pc:docMk/>
          <pc:sldMk cId="194740198" sldId="2160"/>
        </pc:sldMkLst>
      </pc:sldChg>
      <pc:sldChg chg="modSp add mod">
        <pc:chgData name="Yoel Kortick" userId="167978f5-7f40-4909-85d5-d4149554ad4e" providerId="ADAL" clId="{D3FB95A5-F073-41EC-B403-533C8A3F2C61}" dt="2024-01-10T13:01:52.479" v="3365"/>
        <pc:sldMkLst>
          <pc:docMk/>
          <pc:sldMk cId="4157166642" sldId="2161"/>
        </pc:sldMkLst>
      </pc:sldChg>
      <pc:sldChg chg="modSp add mod">
        <pc:chgData name="Yoel Kortick" userId="167978f5-7f40-4909-85d5-d4149554ad4e" providerId="ADAL" clId="{D3FB95A5-F073-41EC-B403-533C8A3F2C61}" dt="2024-01-10T13:02:43.501" v="3377"/>
        <pc:sldMkLst>
          <pc:docMk/>
          <pc:sldMk cId="1905113681" sldId="2162"/>
        </pc:sldMkLst>
      </pc:sldChg>
      <pc:sldChg chg="addSp delSp modSp add mod">
        <pc:chgData name="Yoel Kortick" userId="167978f5-7f40-4909-85d5-d4149554ad4e" providerId="ADAL" clId="{D3FB95A5-F073-41EC-B403-533C8A3F2C61}" dt="2024-01-10T13:02:43.501" v="3377"/>
        <pc:sldMkLst>
          <pc:docMk/>
          <pc:sldMk cId="783917975" sldId="2163"/>
        </pc:sldMkLst>
      </pc:sldChg>
      <pc:sldChg chg="addSp delSp modSp add mod">
        <pc:chgData name="Yoel Kortick" userId="167978f5-7f40-4909-85d5-d4149554ad4e" providerId="ADAL" clId="{D3FB95A5-F073-41EC-B403-533C8A3F2C61}" dt="2024-01-10T13:02:43.501" v="3377"/>
        <pc:sldMkLst>
          <pc:docMk/>
          <pc:sldMk cId="3718303639" sldId="2164"/>
        </pc:sldMkLst>
      </pc:sldChg>
      <pc:sldChg chg="delSp modSp add mod">
        <pc:chgData name="Yoel Kortick" userId="167978f5-7f40-4909-85d5-d4149554ad4e" providerId="ADAL" clId="{D3FB95A5-F073-41EC-B403-533C8A3F2C61}" dt="2024-01-10T13:02:43.501" v="3377"/>
        <pc:sldMkLst>
          <pc:docMk/>
          <pc:sldMk cId="1706366474" sldId="2165"/>
        </pc:sldMkLst>
      </pc:sldChg>
      <pc:sldChg chg="addSp modSp add mod">
        <pc:chgData name="Yoel Kortick" userId="167978f5-7f40-4909-85d5-d4149554ad4e" providerId="ADAL" clId="{D3FB95A5-F073-41EC-B403-533C8A3F2C61}" dt="2024-01-10T13:02:43.501" v="3377"/>
        <pc:sldMkLst>
          <pc:docMk/>
          <pc:sldMk cId="793000041" sldId="2166"/>
        </pc:sldMkLst>
      </pc:sldChg>
      <pc:sldChg chg="addSp delSp modSp add mod">
        <pc:chgData name="Yoel Kortick" userId="167978f5-7f40-4909-85d5-d4149554ad4e" providerId="ADAL" clId="{D3FB95A5-F073-41EC-B403-533C8A3F2C61}" dt="2024-01-10T13:02:43.501" v="3377"/>
        <pc:sldMkLst>
          <pc:docMk/>
          <pc:sldMk cId="3913971314" sldId="2167"/>
        </pc:sldMkLst>
      </pc:sldChg>
      <pc:sldChg chg="addSp delSp modSp add mod">
        <pc:chgData name="Yoel Kortick" userId="167978f5-7f40-4909-85d5-d4149554ad4e" providerId="ADAL" clId="{D3FB95A5-F073-41EC-B403-533C8A3F2C61}" dt="2024-01-10T13:02:43.501" v="3377"/>
        <pc:sldMkLst>
          <pc:docMk/>
          <pc:sldMk cId="2223758411" sldId="2168"/>
        </pc:sldMkLst>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ldChg>
      <pc:sldChg chg="modSp mod">
        <pc:chgData name="Yoel Kortick" userId="167978f5-7f40-4909-85d5-d4149554ad4e" providerId="ADAL" clId="{A73E0DC1-22D5-4A8A-877E-325E7230E999}" dt="2023-01-31T09:07:53.200" v="1" actId="14100"/>
        <pc:sldMkLst>
          <pc:docMk/>
          <pc:sldMk cId="1404067891" sldId="1782"/>
        </pc:sldMkLst>
      </pc:sldChg>
      <pc:sldChg chg="modSp mod">
        <pc:chgData name="Yoel Kortick" userId="167978f5-7f40-4909-85d5-d4149554ad4e" providerId="ADAL" clId="{A73E0DC1-22D5-4A8A-877E-325E7230E999}" dt="2023-01-31T11:09:55.522" v="4811" actId="313"/>
        <pc:sldMkLst>
          <pc:docMk/>
          <pc:sldMk cId="1773716853" sldId="1788"/>
        </pc:sldMkLst>
      </pc:sldChg>
      <pc:sldChg chg="modSp mod">
        <pc:chgData name="Yoel Kortick" userId="167978f5-7f40-4909-85d5-d4149554ad4e" providerId="ADAL" clId="{A73E0DC1-22D5-4A8A-877E-325E7230E999}" dt="2023-01-31T09:25:00.663" v="961" actId="6549"/>
        <pc:sldMkLst>
          <pc:docMk/>
          <pc:sldMk cId="3753056614" sldId="1791"/>
        </pc:sldMkLst>
      </pc:sldChg>
      <pc:sldChg chg="modSp">
        <pc:chgData name="Yoel Kortick" userId="167978f5-7f40-4909-85d5-d4149554ad4e" providerId="ADAL" clId="{A73E0DC1-22D5-4A8A-877E-325E7230E999}" dt="2023-01-31T09:23:12.041" v="719"/>
        <pc:sldMkLst>
          <pc:docMk/>
          <pc:sldMk cId="1078410933" sldId="1792"/>
        </pc:sldMkLst>
      </pc:sldChg>
      <pc:sldChg chg="modSp mod">
        <pc:chgData name="Yoel Kortick" userId="167978f5-7f40-4909-85d5-d4149554ad4e" providerId="ADAL" clId="{A73E0DC1-22D5-4A8A-877E-325E7230E999}" dt="2023-01-31T09:36:57.642" v="1718" actId="20577"/>
        <pc:sldMkLst>
          <pc:docMk/>
          <pc:sldMk cId="4132155335" sldId="1793"/>
        </pc:sldMkLst>
      </pc:sldChg>
      <pc:sldChg chg="modSp del">
        <pc:chgData name="Yoel Kortick" userId="167978f5-7f40-4909-85d5-d4149554ad4e" providerId="ADAL" clId="{A73E0DC1-22D5-4A8A-877E-325E7230E999}" dt="2023-01-31T09:39:07.697" v="1858" actId="47"/>
        <pc:sldMkLst>
          <pc:docMk/>
          <pc:sldMk cId="1022672352" sldId="1795"/>
        </pc:sldMkLst>
      </pc:sldChg>
      <pc:sldChg chg="modSp del mod">
        <pc:chgData name="Yoel Kortick" userId="167978f5-7f40-4909-85d5-d4149554ad4e" providerId="ADAL" clId="{A73E0DC1-22D5-4A8A-877E-325E7230E999}" dt="2023-01-31T09:39:08.655" v="1859" actId="47"/>
        <pc:sldMkLst>
          <pc:docMk/>
          <pc:sldMk cId="3228880565" sldId="1796"/>
        </pc:sldMkLst>
      </pc:sldChg>
      <pc:sldChg chg="modSp del mod">
        <pc:chgData name="Yoel Kortick" userId="167978f5-7f40-4909-85d5-d4149554ad4e" providerId="ADAL" clId="{A73E0DC1-22D5-4A8A-877E-325E7230E999}" dt="2023-01-31T09:39:09.350" v="1860" actId="47"/>
        <pc:sldMkLst>
          <pc:docMk/>
          <pc:sldMk cId="2255328081" sldId="1898"/>
        </pc:sldMkLst>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ldChg>
      <pc:sldChg chg="addSp modSp mod">
        <pc:chgData name="Yoel Kortick" userId="167978f5-7f40-4909-85d5-d4149554ad4e" providerId="ADAL" clId="{A73E0DC1-22D5-4A8A-877E-325E7230E999}" dt="2023-01-31T09:54:39.814" v="2057" actId="404"/>
        <pc:sldMkLst>
          <pc:docMk/>
          <pc:sldMk cId="3828660448" sldId="1918"/>
        </pc:sldMkLst>
      </pc:sldChg>
      <pc:sldChg chg="modSp del">
        <pc:chgData name="Yoel Kortick" userId="167978f5-7f40-4909-85d5-d4149554ad4e" providerId="ADAL" clId="{A73E0DC1-22D5-4A8A-877E-325E7230E999}" dt="2023-01-31T10:06:06.978" v="2304" actId="47"/>
        <pc:sldMkLst>
          <pc:docMk/>
          <pc:sldMk cId="1461165050" sldId="1919"/>
        </pc:sldMkLst>
      </pc:sldChg>
      <pc:sldChg chg="modSp del mod">
        <pc:chgData name="Yoel Kortick" userId="167978f5-7f40-4909-85d5-d4149554ad4e" providerId="ADAL" clId="{A73E0DC1-22D5-4A8A-877E-325E7230E999}" dt="2023-01-31T10:06:07.551" v="2305" actId="47"/>
        <pc:sldMkLst>
          <pc:docMk/>
          <pc:sldMk cId="3511593972" sldId="1920"/>
        </pc:sldMkLst>
      </pc:sldChg>
      <pc:sldChg chg="modSp del mod">
        <pc:chgData name="Yoel Kortick" userId="167978f5-7f40-4909-85d5-d4149554ad4e" providerId="ADAL" clId="{A73E0DC1-22D5-4A8A-877E-325E7230E999}" dt="2023-01-31T10:06:08.052" v="2306" actId="47"/>
        <pc:sldMkLst>
          <pc:docMk/>
          <pc:sldMk cId="3705580969" sldId="1921"/>
        </pc:sldMkLst>
      </pc:sldChg>
      <pc:sldChg chg="addSp delSp modSp mod">
        <pc:chgData name="Yoel Kortick" userId="167978f5-7f40-4909-85d5-d4149554ad4e" providerId="ADAL" clId="{A73E0DC1-22D5-4A8A-877E-325E7230E999}" dt="2023-01-31T10:27:21.156" v="2562" actId="11529"/>
        <pc:sldMkLst>
          <pc:docMk/>
          <pc:sldMk cId="155175924" sldId="1922"/>
        </pc:sldMkLst>
      </pc:sldChg>
      <pc:sldChg chg="addSp delSp modSp mod">
        <pc:chgData name="Yoel Kortick" userId="167978f5-7f40-4909-85d5-d4149554ad4e" providerId="ADAL" clId="{A73E0DC1-22D5-4A8A-877E-325E7230E999}" dt="2023-01-31T10:36:02.403" v="2777" actId="1035"/>
        <pc:sldMkLst>
          <pc:docMk/>
          <pc:sldMk cId="3426772566" sldId="1923"/>
        </pc:sldMkLst>
      </pc:sldChg>
      <pc:sldChg chg="modSp del">
        <pc:chgData name="Yoel Kortick" userId="167978f5-7f40-4909-85d5-d4149554ad4e" providerId="ADAL" clId="{A73E0DC1-22D5-4A8A-877E-325E7230E999}" dt="2023-01-31T10:35:13.215" v="2723" actId="47"/>
        <pc:sldMkLst>
          <pc:docMk/>
          <pc:sldMk cId="3568988773" sldId="1924"/>
        </pc:sldMkLst>
      </pc:sldChg>
      <pc:sldChg chg="addSp modSp mod">
        <pc:chgData name="Yoel Kortick" userId="167978f5-7f40-4909-85d5-d4149554ad4e" providerId="ADAL" clId="{A73E0DC1-22D5-4A8A-877E-325E7230E999}" dt="2023-01-31T11:13:45.865" v="4954" actId="20577"/>
        <pc:sldMkLst>
          <pc:docMk/>
          <pc:sldMk cId="1969600818" sldId="1926"/>
        </pc:sldMkLst>
      </pc:sldChg>
      <pc:sldChg chg="modSp mod">
        <pc:chgData name="Yoel Kortick" userId="167978f5-7f40-4909-85d5-d4149554ad4e" providerId="ADAL" clId="{A73E0DC1-22D5-4A8A-877E-325E7230E999}" dt="2023-01-31T09:48:12.305" v="1883" actId="20577"/>
        <pc:sldMkLst>
          <pc:docMk/>
          <pc:sldMk cId="732818305" sldId="1935"/>
        </pc:sldMkLst>
      </pc:sldChg>
      <pc:sldChg chg="modSp mod">
        <pc:chgData name="Yoel Kortick" userId="167978f5-7f40-4909-85d5-d4149554ad4e" providerId="ADAL" clId="{A73E0DC1-22D5-4A8A-877E-325E7230E999}" dt="2023-01-31T10:07:19.223" v="2367" actId="20577"/>
        <pc:sldMkLst>
          <pc:docMk/>
          <pc:sldMk cId="947444753" sldId="1936"/>
        </pc:sldMkLst>
      </pc:sldChg>
      <pc:sldChg chg="modSp del mod">
        <pc:chgData name="Yoel Kortick" userId="167978f5-7f40-4909-85d5-d4149554ad4e" providerId="ADAL" clId="{A73E0DC1-22D5-4A8A-877E-325E7230E999}" dt="2023-01-31T10:06:08.475" v="2307" actId="47"/>
        <pc:sldMkLst>
          <pc:docMk/>
          <pc:sldMk cId="2433040510" sldId="1937"/>
        </pc:sldMkLst>
      </pc:sldChg>
      <pc:sldChg chg="modSp del mod">
        <pc:chgData name="Yoel Kortick" userId="167978f5-7f40-4909-85d5-d4149554ad4e" providerId="ADAL" clId="{A73E0DC1-22D5-4A8A-877E-325E7230E999}" dt="2023-01-31T10:06:08.931" v="2308" actId="47"/>
        <pc:sldMkLst>
          <pc:docMk/>
          <pc:sldMk cId="164967176" sldId="1938"/>
        </pc:sldMkLst>
      </pc:sldChg>
      <pc:sldChg chg="delSp modSp mod">
        <pc:chgData name="Yoel Kortick" userId="167978f5-7f40-4909-85d5-d4149554ad4e" providerId="ADAL" clId="{A73E0DC1-22D5-4A8A-877E-325E7230E999}" dt="2023-01-31T11:14:03.686" v="4955" actId="33524"/>
        <pc:sldMkLst>
          <pc:docMk/>
          <pc:sldMk cId="4076534036" sldId="1939"/>
        </pc:sldMkLst>
      </pc:sldChg>
      <pc:sldChg chg="modSp del mod">
        <pc:chgData name="Yoel Kortick" userId="167978f5-7f40-4909-85d5-d4149554ad4e" providerId="ADAL" clId="{A73E0DC1-22D5-4A8A-877E-325E7230E999}" dt="2023-01-31T09:39:09.876" v="1861" actId="47"/>
        <pc:sldMkLst>
          <pc:docMk/>
          <pc:sldMk cId="1932661080" sldId="1957"/>
        </pc:sldMkLst>
      </pc:sldChg>
      <pc:sldChg chg="modSp del mod">
        <pc:chgData name="Yoel Kortick" userId="167978f5-7f40-4909-85d5-d4149554ad4e" providerId="ADAL" clId="{A73E0DC1-22D5-4A8A-877E-325E7230E999}" dt="2023-01-31T09:39:10.501" v="1862" actId="47"/>
        <pc:sldMkLst>
          <pc:docMk/>
          <pc:sldMk cId="303987987" sldId="1958"/>
        </pc:sldMkLst>
      </pc:sldChg>
      <pc:sldChg chg="modSp del mod">
        <pc:chgData name="Yoel Kortick" userId="167978f5-7f40-4909-85d5-d4149554ad4e" providerId="ADAL" clId="{A73E0DC1-22D5-4A8A-877E-325E7230E999}" dt="2023-01-31T09:39:11.086" v="1863" actId="47"/>
        <pc:sldMkLst>
          <pc:docMk/>
          <pc:sldMk cId="98894861" sldId="1959"/>
        </pc:sldMkLst>
      </pc:sldChg>
      <pc:sldChg chg="modSp del mod">
        <pc:chgData name="Yoel Kortick" userId="167978f5-7f40-4909-85d5-d4149554ad4e" providerId="ADAL" clId="{A73E0DC1-22D5-4A8A-877E-325E7230E999}" dt="2023-01-31T09:39:11.628" v="1864" actId="47"/>
        <pc:sldMkLst>
          <pc:docMk/>
          <pc:sldMk cId="2769968422" sldId="1961"/>
        </pc:sldMkLst>
      </pc:sldChg>
      <pc:sldChg chg="modSp del mod">
        <pc:chgData name="Yoel Kortick" userId="167978f5-7f40-4909-85d5-d4149554ad4e" providerId="ADAL" clId="{A73E0DC1-22D5-4A8A-877E-325E7230E999}" dt="2023-01-31T09:39:13.136" v="1865" actId="47"/>
        <pc:sldMkLst>
          <pc:docMk/>
          <pc:sldMk cId="2027985638" sldId="1962"/>
        </pc:sldMkLst>
      </pc:sldChg>
      <pc:sldChg chg="modSp del mod">
        <pc:chgData name="Yoel Kortick" userId="167978f5-7f40-4909-85d5-d4149554ad4e" providerId="ADAL" clId="{A73E0DC1-22D5-4A8A-877E-325E7230E999}" dt="2023-01-31T09:39:13.687" v="1866" actId="47"/>
        <pc:sldMkLst>
          <pc:docMk/>
          <pc:sldMk cId="3507195539" sldId="1963"/>
        </pc:sldMkLst>
      </pc:sldChg>
      <pc:sldChg chg="modSp del">
        <pc:chgData name="Yoel Kortick" userId="167978f5-7f40-4909-85d5-d4149554ad4e" providerId="ADAL" clId="{A73E0DC1-22D5-4A8A-877E-325E7230E999}" dt="2023-01-31T09:39:14.346" v="1867" actId="47"/>
        <pc:sldMkLst>
          <pc:docMk/>
          <pc:sldMk cId="4240897386" sldId="1964"/>
        </pc:sldMkLst>
      </pc:sldChg>
      <pc:sldChg chg="modSp del mod">
        <pc:chgData name="Yoel Kortick" userId="167978f5-7f40-4909-85d5-d4149554ad4e" providerId="ADAL" clId="{A73E0DC1-22D5-4A8A-877E-325E7230E999}" dt="2023-01-31T10:06:09.423" v="2309" actId="47"/>
        <pc:sldMkLst>
          <pc:docMk/>
          <pc:sldMk cId="3124327683" sldId="1965"/>
        </pc:sldMkLst>
      </pc:sldChg>
      <pc:sldChg chg="modSp del mod">
        <pc:chgData name="Yoel Kortick" userId="167978f5-7f40-4909-85d5-d4149554ad4e" providerId="ADAL" clId="{A73E0DC1-22D5-4A8A-877E-325E7230E999}" dt="2023-01-31T10:06:10.383" v="2311" actId="47"/>
        <pc:sldMkLst>
          <pc:docMk/>
          <pc:sldMk cId="2878435413" sldId="1966"/>
        </pc:sldMkLst>
      </pc:sldChg>
      <pc:sldChg chg="modSp del mod">
        <pc:chgData name="Yoel Kortick" userId="167978f5-7f40-4909-85d5-d4149554ad4e" providerId="ADAL" clId="{A73E0DC1-22D5-4A8A-877E-325E7230E999}" dt="2023-01-31T10:06:10.831" v="2312" actId="47"/>
        <pc:sldMkLst>
          <pc:docMk/>
          <pc:sldMk cId="2956209505" sldId="1967"/>
        </pc:sldMkLst>
      </pc:sldChg>
      <pc:sldChg chg="modSp del mod">
        <pc:chgData name="Yoel Kortick" userId="167978f5-7f40-4909-85d5-d4149554ad4e" providerId="ADAL" clId="{A73E0DC1-22D5-4A8A-877E-325E7230E999}" dt="2023-01-31T10:06:11.262" v="2313" actId="47"/>
        <pc:sldMkLst>
          <pc:docMk/>
          <pc:sldMk cId="2004684520" sldId="1968"/>
        </pc:sldMkLst>
      </pc:sldChg>
      <pc:sldChg chg="modSp del mod">
        <pc:chgData name="Yoel Kortick" userId="167978f5-7f40-4909-85d5-d4149554ad4e" providerId="ADAL" clId="{A73E0DC1-22D5-4A8A-877E-325E7230E999}" dt="2023-01-31T10:06:09.893" v="2310" actId="47"/>
        <pc:sldMkLst>
          <pc:docMk/>
          <pc:sldMk cId="2680591856" sldId="1969"/>
        </pc:sldMkLst>
      </pc:sldChg>
      <pc:sldChg chg="modSp del mod">
        <pc:chgData name="Yoel Kortick" userId="167978f5-7f40-4909-85d5-d4149554ad4e" providerId="ADAL" clId="{A73E0DC1-22D5-4A8A-877E-325E7230E999}" dt="2023-01-31T10:06:11.685" v="2314" actId="47"/>
        <pc:sldMkLst>
          <pc:docMk/>
          <pc:sldMk cId="4007849972" sldId="1970"/>
        </pc:sldMkLst>
      </pc:sldChg>
      <pc:sldChg chg="modSp del">
        <pc:chgData name="Yoel Kortick" userId="167978f5-7f40-4909-85d5-d4149554ad4e" providerId="ADAL" clId="{A73E0DC1-22D5-4A8A-877E-325E7230E999}" dt="2023-01-31T10:06:12.531" v="2315" actId="47"/>
        <pc:sldMkLst>
          <pc:docMk/>
          <pc:sldMk cId="4073767123" sldId="1971"/>
        </pc:sldMkLst>
      </pc:sldChg>
      <pc:sldChg chg="modSp del">
        <pc:chgData name="Yoel Kortick" userId="167978f5-7f40-4909-85d5-d4149554ad4e" providerId="ADAL" clId="{A73E0DC1-22D5-4A8A-877E-325E7230E999}" dt="2023-01-31T10:06:13.071" v="2316" actId="47"/>
        <pc:sldMkLst>
          <pc:docMk/>
          <pc:sldMk cId="2292813158" sldId="1972"/>
        </pc:sldMkLst>
      </pc:sldChg>
      <pc:sldChg chg="modSp del">
        <pc:chgData name="Yoel Kortick" userId="167978f5-7f40-4909-85d5-d4149554ad4e" providerId="ADAL" clId="{A73E0DC1-22D5-4A8A-877E-325E7230E999}" dt="2023-01-31T10:06:13.623" v="2317" actId="47"/>
        <pc:sldMkLst>
          <pc:docMk/>
          <pc:sldMk cId="3189461844" sldId="1974"/>
        </pc:sldMkLst>
      </pc:sldChg>
      <pc:sldChg chg="addSp delSp modSp mod">
        <pc:chgData name="Yoel Kortick" userId="167978f5-7f40-4909-85d5-d4149554ad4e" providerId="ADAL" clId="{A73E0DC1-22D5-4A8A-877E-325E7230E999}" dt="2023-01-31T11:14:22.594" v="4957" actId="14100"/>
        <pc:sldMkLst>
          <pc:docMk/>
          <pc:sldMk cId="3459588836" sldId="1975"/>
        </pc:sldMkLst>
      </pc:sldChg>
      <pc:sldChg chg="addSp delSp modSp mod">
        <pc:chgData name="Yoel Kortick" userId="167978f5-7f40-4909-85d5-d4149554ad4e" providerId="ADAL" clId="{A73E0DC1-22D5-4A8A-877E-325E7230E999}" dt="2023-01-31T10:47:57.699" v="3615" actId="403"/>
        <pc:sldMkLst>
          <pc:docMk/>
          <pc:sldMk cId="659316361" sldId="1976"/>
        </pc:sldMkLst>
      </pc:sldChg>
      <pc:sldChg chg="addSp delSp modSp mod">
        <pc:chgData name="Yoel Kortick" userId="167978f5-7f40-4909-85d5-d4149554ad4e" providerId="ADAL" clId="{A73E0DC1-22D5-4A8A-877E-325E7230E999}" dt="2023-01-31T11:15:05.702" v="4958" actId="33524"/>
        <pc:sldMkLst>
          <pc:docMk/>
          <pc:sldMk cId="4146543981" sldId="1977"/>
        </pc:sldMkLst>
      </pc:sldChg>
      <pc:sldChg chg="modSp del mod">
        <pc:chgData name="Yoel Kortick" userId="167978f5-7f40-4909-85d5-d4149554ad4e" providerId="ADAL" clId="{A73E0DC1-22D5-4A8A-877E-325E7230E999}" dt="2023-01-31T10:51:50.326" v="3921" actId="47"/>
        <pc:sldMkLst>
          <pc:docMk/>
          <pc:sldMk cId="474991968" sldId="1978"/>
        </pc:sldMkLst>
      </pc:sldChg>
      <pc:sldChg chg="modSp del mod">
        <pc:chgData name="Yoel Kortick" userId="167978f5-7f40-4909-85d5-d4149554ad4e" providerId="ADAL" clId="{A73E0DC1-22D5-4A8A-877E-325E7230E999}" dt="2023-01-31T10:51:51.641" v="3922" actId="47"/>
        <pc:sldMkLst>
          <pc:docMk/>
          <pc:sldMk cId="3571943208" sldId="1979"/>
        </pc:sldMkLst>
      </pc:sldChg>
      <pc:sldChg chg="modSp del mod">
        <pc:chgData name="Yoel Kortick" userId="167978f5-7f40-4909-85d5-d4149554ad4e" providerId="ADAL" clId="{A73E0DC1-22D5-4A8A-877E-325E7230E999}" dt="2023-01-31T10:51:52.429" v="3923" actId="47"/>
        <pc:sldMkLst>
          <pc:docMk/>
          <pc:sldMk cId="4201114180" sldId="1980"/>
        </pc:sldMkLst>
      </pc:sldChg>
      <pc:sldChg chg="modSp del mod">
        <pc:chgData name="Yoel Kortick" userId="167978f5-7f40-4909-85d5-d4149554ad4e" providerId="ADAL" clId="{A73E0DC1-22D5-4A8A-877E-325E7230E999}" dt="2023-01-31T10:51:53.088" v="3924" actId="47"/>
        <pc:sldMkLst>
          <pc:docMk/>
          <pc:sldMk cId="3235585980" sldId="1981"/>
        </pc:sldMkLst>
      </pc:sldChg>
      <pc:sldChg chg="modSp del mod">
        <pc:chgData name="Yoel Kortick" userId="167978f5-7f40-4909-85d5-d4149554ad4e" providerId="ADAL" clId="{A73E0DC1-22D5-4A8A-877E-325E7230E999}" dt="2023-01-31T10:51:53.824" v="3925" actId="47"/>
        <pc:sldMkLst>
          <pc:docMk/>
          <pc:sldMk cId="59980713" sldId="1982"/>
        </pc:sldMkLst>
      </pc:sldChg>
      <pc:sldChg chg="modSp del mod">
        <pc:chgData name="Yoel Kortick" userId="167978f5-7f40-4909-85d5-d4149554ad4e" providerId="ADAL" clId="{A73E0DC1-22D5-4A8A-877E-325E7230E999}" dt="2023-01-31T10:51:54.673" v="3926" actId="47"/>
        <pc:sldMkLst>
          <pc:docMk/>
          <pc:sldMk cId="829606729" sldId="1983"/>
        </pc:sldMkLst>
      </pc:sldChg>
      <pc:sldChg chg="modSp del mod">
        <pc:chgData name="Yoel Kortick" userId="167978f5-7f40-4909-85d5-d4149554ad4e" providerId="ADAL" clId="{A73E0DC1-22D5-4A8A-877E-325E7230E999}" dt="2023-01-31T10:51:55.546" v="3927" actId="47"/>
        <pc:sldMkLst>
          <pc:docMk/>
          <pc:sldMk cId="3670673469" sldId="1984"/>
        </pc:sldMkLst>
      </pc:sldChg>
      <pc:sldChg chg="modSp del mod">
        <pc:chgData name="Yoel Kortick" userId="167978f5-7f40-4909-85d5-d4149554ad4e" providerId="ADAL" clId="{A73E0DC1-22D5-4A8A-877E-325E7230E999}" dt="2023-01-31T10:51:56.424" v="3928" actId="47"/>
        <pc:sldMkLst>
          <pc:docMk/>
          <pc:sldMk cId="2848224856" sldId="1985"/>
        </pc:sldMkLst>
      </pc:sldChg>
      <pc:sldChg chg="modSp del mod">
        <pc:chgData name="Yoel Kortick" userId="167978f5-7f40-4909-85d5-d4149554ad4e" providerId="ADAL" clId="{A73E0DC1-22D5-4A8A-877E-325E7230E999}" dt="2023-01-31T10:51:57.004" v="3929" actId="47"/>
        <pc:sldMkLst>
          <pc:docMk/>
          <pc:sldMk cId="866412869" sldId="1986"/>
        </pc:sldMkLst>
      </pc:sldChg>
      <pc:sldChg chg="modSp del mod">
        <pc:chgData name="Yoel Kortick" userId="167978f5-7f40-4909-85d5-d4149554ad4e" providerId="ADAL" clId="{A73E0DC1-22D5-4A8A-877E-325E7230E999}" dt="2023-01-31T10:51:57.493" v="3930" actId="47"/>
        <pc:sldMkLst>
          <pc:docMk/>
          <pc:sldMk cId="1610227774" sldId="1987"/>
        </pc:sldMkLst>
      </pc:sldChg>
      <pc:sldChg chg="modSp del mod">
        <pc:chgData name="Yoel Kortick" userId="167978f5-7f40-4909-85d5-d4149554ad4e" providerId="ADAL" clId="{A73E0DC1-22D5-4A8A-877E-325E7230E999}" dt="2023-01-31T10:51:58.039" v="3931" actId="47"/>
        <pc:sldMkLst>
          <pc:docMk/>
          <pc:sldMk cId="752019304" sldId="1988"/>
        </pc:sldMkLst>
      </pc:sldChg>
      <pc:sldChg chg="modSp del mod">
        <pc:chgData name="Yoel Kortick" userId="167978f5-7f40-4909-85d5-d4149554ad4e" providerId="ADAL" clId="{A73E0DC1-22D5-4A8A-877E-325E7230E999}" dt="2023-01-31T10:51:58.649" v="3932" actId="47"/>
        <pc:sldMkLst>
          <pc:docMk/>
          <pc:sldMk cId="1504637800" sldId="1989"/>
        </pc:sldMkLst>
      </pc:sldChg>
      <pc:sldChg chg="modSp del mod">
        <pc:chgData name="Yoel Kortick" userId="167978f5-7f40-4909-85d5-d4149554ad4e" providerId="ADAL" clId="{A73E0DC1-22D5-4A8A-877E-325E7230E999}" dt="2023-01-31T10:51:59.154" v="3933" actId="47"/>
        <pc:sldMkLst>
          <pc:docMk/>
          <pc:sldMk cId="3082116865" sldId="1990"/>
        </pc:sldMkLst>
      </pc:sldChg>
      <pc:sldChg chg="modSp del mod">
        <pc:chgData name="Yoel Kortick" userId="167978f5-7f40-4909-85d5-d4149554ad4e" providerId="ADAL" clId="{A73E0DC1-22D5-4A8A-877E-325E7230E999}" dt="2023-01-31T10:52:00.390" v="3934" actId="47"/>
        <pc:sldMkLst>
          <pc:docMk/>
          <pc:sldMk cId="4213787533" sldId="1991"/>
        </pc:sldMkLst>
      </pc:sldChg>
      <pc:sldChg chg="modSp del mod">
        <pc:chgData name="Yoel Kortick" userId="167978f5-7f40-4909-85d5-d4149554ad4e" providerId="ADAL" clId="{A73E0DC1-22D5-4A8A-877E-325E7230E999}" dt="2023-01-31T10:52:01.382" v="3935" actId="47"/>
        <pc:sldMkLst>
          <pc:docMk/>
          <pc:sldMk cId="3861442776" sldId="1992"/>
        </pc:sldMkLst>
      </pc:sldChg>
      <pc:sldChg chg="modSp del mod">
        <pc:chgData name="Yoel Kortick" userId="167978f5-7f40-4909-85d5-d4149554ad4e" providerId="ADAL" clId="{A73E0DC1-22D5-4A8A-877E-325E7230E999}" dt="2023-01-31T10:52:01.850" v="3936" actId="47"/>
        <pc:sldMkLst>
          <pc:docMk/>
          <pc:sldMk cId="2085975314" sldId="1993"/>
        </pc:sldMkLst>
      </pc:sldChg>
      <pc:sldChg chg="modSp del mod">
        <pc:chgData name="Yoel Kortick" userId="167978f5-7f40-4909-85d5-d4149554ad4e" providerId="ADAL" clId="{A73E0DC1-22D5-4A8A-877E-325E7230E999}" dt="2023-01-31T10:52:02.357" v="3937" actId="47"/>
        <pc:sldMkLst>
          <pc:docMk/>
          <pc:sldMk cId="108558708" sldId="1994"/>
        </pc:sldMkLst>
      </pc:sldChg>
      <pc:sldChg chg="modSp">
        <pc:chgData name="Yoel Kortick" userId="167978f5-7f40-4909-85d5-d4149554ad4e" providerId="ADAL" clId="{A73E0DC1-22D5-4A8A-877E-325E7230E999}" dt="2023-01-31T11:08:14.341" v="4612"/>
        <pc:sldMkLst>
          <pc:docMk/>
          <pc:sldMk cId="529348470" sldId="1995"/>
        </pc:sldMkLst>
      </pc:sldChg>
      <pc:sldChg chg="modSp mod">
        <pc:chgData name="Yoel Kortick" userId="167978f5-7f40-4909-85d5-d4149554ad4e" providerId="ADAL" clId="{A73E0DC1-22D5-4A8A-877E-325E7230E999}" dt="2023-01-31T11:08:14.341" v="4612"/>
        <pc:sldMkLst>
          <pc:docMk/>
          <pc:sldMk cId="2945707853" sldId="1996"/>
        </pc:sldMkLst>
      </pc:sldChg>
      <pc:sldChg chg="modSp add mod">
        <pc:chgData name="Yoel Kortick" userId="167978f5-7f40-4909-85d5-d4149554ad4e" providerId="ADAL" clId="{A73E0DC1-22D5-4A8A-877E-325E7230E999}" dt="2023-01-31T11:11:32.143" v="4952" actId="20577"/>
        <pc:sldMkLst>
          <pc:docMk/>
          <pc:sldMk cId="1269053929" sldId="1997"/>
        </pc:sldMkLst>
      </pc:sldChg>
      <pc:sldChg chg="modSp add mod">
        <pc:chgData name="Yoel Kortick" userId="167978f5-7f40-4909-85d5-d4149554ad4e" providerId="ADAL" clId="{A73E0DC1-22D5-4A8A-877E-325E7230E999}" dt="2023-01-31T09:33:33.850" v="1394" actId="6549"/>
        <pc:sldMkLst>
          <pc:docMk/>
          <pc:sldMk cId="2381708409" sldId="1998"/>
        </pc:sldMkLst>
      </pc:sldChg>
      <pc:sldChg chg="addSp delSp modSp add mod">
        <pc:chgData name="Yoel Kortick" userId="167978f5-7f40-4909-85d5-d4149554ad4e" providerId="ADAL" clId="{A73E0DC1-22D5-4A8A-877E-325E7230E999}" dt="2023-01-31T09:56:01.126" v="2066" actId="208"/>
        <pc:sldMkLst>
          <pc:docMk/>
          <pc:sldMk cId="1356658148" sldId="1999"/>
        </pc:sldMkLst>
      </pc:sldChg>
      <pc:sldChg chg="addSp delSp modSp add mod">
        <pc:chgData name="Yoel Kortick" userId="167978f5-7f40-4909-85d5-d4149554ad4e" providerId="ADAL" clId="{A73E0DC1-22D5-4A8A-877E-325E7230E999}" dt="2023-01-31T10:03:09.745" v="2138" actId="208"/>
        <pc:sldMkLst>
          <pc:docMk/>
          <pc:sldMk cId="654802575" sldId="2000"/>
        </pc:sldMkLst>
      </pc:sldChg>
      <pc:sldChg chg="addSp delSp modSp add mod">
        <pc:chgData name="Yoel Kortick" userId="167978f5-7f40-4909-85d5-d4149554ad4e" providerId="ADAL" clId="{A73E0DC1-22D5-4A8A-877E-325E7230E999}" dt="2023-01-31T10:05:57.511" v="2303" actId="208"/>
        <pc:sldMkLst>
          <pc:docMk/>
          <pc:sldMk cId="946172633" sldId="2001"/>
        </pc:sldMkLst>
      </pc:sldChg>
      <pc:sldChg chg="delSp modSp add mod">
        <pc:chgData name="Yoel Kortick" userId="167978f5-7f40-4909-85d5-d4149554ad4e" providerId="ADAL" clId="{A73E0DC1-22D5-4A8A-877E-325E7230E999}" dt="2023-01-31T10:26:06.712" v="2533" actId="14100"/>
        <pc:sldMkLst>
          <pc:docMk/>
          <pc:sldMk cId="2251509354" sldId="2002"/>
        </pc:sldMkLst>
      </pc:sldChg>
      <pc:sldChg chg="modSp add mod">
        <pc:chgData name="Yoel Kortick" userId="167978f5-7f40-4909-85d5-d4149554ad4e" providerId="ADAL" clId="{A73E0DC1-22D5-4A8A-877E-325E7230E999}" dt="2023-01-31T11:08:14.341" v="4612"/>
        <pc:sldMkLst>
          <pc:docMk/>
          <pc:sldMk cId="130197306" sldId="2003"/>
        </pc:sldMkLst>
      </pc:sldChg>
      <pc:sldChg chg="addSp modSp add mod">
        <pc:chgData name="Yoel Kortick" userId="167978f5-7f40-4909-85d5-d4149554ad4e" providerId="ADAL" clId="{A73E0DC1-22D5-4A8A-877E-325E7230E999}" dt="2023-01-31T11:08:14.341" v="4612"/>
        <pc:sldMkLst>
          <pc:docMk/>
          <pc:sldMk cId="841814455" sldId="2004"/>
        </pc:sldMkLst>
      </pc:sldChg>
      <pc:sldChg chg="addSp delSp modSp add mod">
        <pc:chgData name="Yoel Kortick" userId="167978f5-7f40-4909-85d5-d4149554ad4e" providerId="ADAL" clId="{A73E0DC1-22D5-4A8A-877E-325E7230E999}" dt="2023-01-31T11:08:14.341" v="4612"/>
        <pc:sldMkLst>
          <pc:docMk/>
          <pc:sldMk cId="1343478844" sldId="2005"/>
        </pc:sldMkLst>
      </pc:sldChg>
      <pc:sldChg chg="addSp delSp modSp add mod">
        <pc:chgData name="Yoel Kortick" userId="167978f5-7f40-4909-85d5-d4149554ad4e" providerId="ADAL" clId="{A73E0DC1-22D5-4A8A-877E-325E7230E999}" dt="2023-01-31T11:08:14.341" v="4612"/>
        <pc:sldMkLst>
          <pc:docMk/>
          <pc:sldMk cId="2340199546" sldId="2006"/>
        </pc:sldMkLst>
      </pc:sldChg>
      <pc:sldChg chg="addSp delSp modSp add mod">
        <pc:chgData name="Yoel Kortick" userId="167978f5-7f40-4909-85d5-d4149554ad4e" providerId="ADAL" clId="{A73E0DC1-22D5-4A8A-877E-325E7230E999}" dt="2023-01-31T11:08:14.341" v="4612"/>
        <pc:sldMkLst>
          <pc:docMk/>
          <pc:sldMk cId="3471335470" sldId="2007"/>
        </pc:sldMkLst>
      </pc:sldChg>
      <pc:sldChg chg="addSp delSp modSp add mod">
        <pc:chgData name="Yoel Kortick" userId="167978f5-7f40-4909-85d5-d4149554ad4e" providerId="ADAL" clId="{A73E0DC1-22D5-4A8A-877E-325E7230E999}" dt="2023-01-31T11:08:14.341" v="4612"/>
        <pc:sldMkLst>
          <pc:docMk/>
          <pc:sldMk cId="4253246006" sldId="2008"/>
        </pc:sldMkLst>
      </pc:sldChg>
      <pc:sldChg chg="modSp add mod">
        <pc:chgData name="Yoel Kortick" userId="167978f5-7f40-4909-85d5-d4149554ad4e" providerId="ADAL" clId="{A73E0DC1-22D5-4A8A-877E-325E7230E999}" dt="2023-01-31T11:10:23.645" v="4842" actId="20577"/>
        <pc:sldMkLst>
          <pc:docMk/>
          <pc:sldMk cId="421026720" sldId="2009"/>
        </pc:sldMkLst>
      </pc:sldChg>
    </pc:docChg>
  </pc:docChgLst>
  <pc:docChgLst>
    <pc:chgData name="Yoel Kortick" userId="167978f5-7f40-4909-85d5-d4149554ad4e" providerId="ADAL" clId="{E267BAD6-B0B7-41CE-8681-8DE7ED8538CF}"/>
    <pc:docChg chg="undo custSel addSld delSld modSld">
      <pc:chgData name="Yoel Kortick" userId="167978f5-7f40-4909-85d5-d4149554ad4e" providerId="ADAL" clId="{E267BAD6-B0B7-41CE-8681-8DE7ED8538CF}" dt="2025-05-04T15:40:41.375" v="6369" actId="2"/>
      <pc:docMkLst>
        <pc:docMk/>
      </pc:docMkLst>
      <pc:sldChg chg="modSp mod">
        <pc:chgData name="Yoel Kortick" userId="167978f5-7f40-4909-85d5-d4149554ad4e" providerId="ADAL" clId="{E267BAD6-B0B7-41CE-8681-8DE7ED8538CF}" dt="2025-05-04T15:26:54.029" v="5760" actId="20577"/>
        <pc:sldMkLst>
          <pc:docMk/>
          <pc:sldMk cId="3267142644" sldId="1724"/>
        </pc:sldMkLst>
        <pc:spChg chg="mod">
          <ac:chgData name="Yoel Kortick" userId="167978f5-7f40-4909-85d5-d4149554ad4e" providerId="ADAL" clId="{E267BAD6-B0B7-41CE-8681-8DE7ED8538CF}" dt="2025-05-04T15:26:54.029" v="5760" actId="20577"/>
          <ac:spMkLst>
            <pc:docMk/>
            <pc:sldMk cId="3267142644" sldId="1724"/>
            <ac:spMk id="63" creationId="{2818E309-CE24-45E0-8F37-EFD6121F7540}"/>
          </ac:spMkLst>
        </pc:spChg>
      </pc:sldChg>
      <pc:sldChg chg="modSp mod">
        <pc:chgData name="Yoel Kortick" userId="167978f5-7f40-4909-85d5-d4149554ad4e" providerId="ADAL" clId="{E267BAD6-B0B7-41CE-8681-8DE7ED8538CF}" dt="2025-05-04T13:40:56.142" v="1218" actId="313"/>
        <pc:sldMkLst>
          <pc:docMk/>
          <pc:sldMk cId="1078410933" sldId="1792"/>
        </pc:sldMkLst>
        <pc:spChg chg="mod">
          <ac:chgData name="Yoel Kortick" userId="167978f5-7f40-4909-85d5-d4149554ad4e" providerId="ADAL" clId="{E267BAD6-B0B7-41CE-8681-8DE7ED8538CF}" dt="2025-05-04T13:40:56.142" v="1218" actId="313"/>
          <ac:spMkLst>
            <pc:docMk/>
            <pc:sldMk cId="1078410933" sldId="1792"/>
            <ac:spMk id="3" creationId="{440E2C51-CB70-4EE1-8E6B-DADCB74DEC44}"/>
          </ac:spMkLst>
        </pc:spChg>
      </pc:sldChg>
      <pc:sldChg chg="modSp mod">
        <pc:chgData name="Yoel Kortick" userId="167978f5-7f40-4909-85d5-d4149554ad4e" providerId="ADAL" clId="{E267BAD6-B0B7-41CE-8681-8DE7ED8538CF}" dt="2025-05-04T15:40:37.933" v="6366" actId="2"/>
        <pc:sldMkLst>
          <pc:docMk/>
          <pc:sldMk cId="4132155335" sldId="1793"/>
        </pc:sldMkLst>
        <pc:spChg chg="mod">
          <ac:chgData name="Yoel Kortick" userId="167978f5-7f40-4909-85d5-d4149554ad4e" providerId="ADAL" clId="{E267BAD6-B0B7-41CE-8681-8DE7ED8538CF}" dt="2025-05-04T13:40:57.102" v="1219" actId="313"/>
          <ac:spMkLst>
            <pc:docMk/>
            <pc:sldMk cId="4132155335" sldId="1793"/>
            <ac:spMk id="3" creationId="{4FC18B40-6547-41EC-8A0E-1C8F40E0A42F}"/>
          </ac:spMkLst>
        </pc:spChg>
        <pc:spChg chg="mod">
          <ac:chgData name="Yoel Kortick" userId="167978f5-7f40-4909-85d5-d4149554ad4e" providerId="ADAL" clId="{E267BAD6-B0B7-41CE-8681-8DE7ED8538CF}" dt="2025-05-04T15:40:37.933" v="6366" actId="2"/>
          <ac:spMkLst>
            <pc:docMk/>
            <pc:sldMk cId="4132155335" sldId="1793"/>
            <ac:spMk id="4" creationId="{2490F34D-A7E2-4EA9-8B1A-78371A1F1CD1}"/>
          </ac:spMkLst>
        </pc:spChg>
      </pc:sldChg>
      <pc:sldChg chg="delSp modSp mod">
        <pc:chgData name="Yoel Kortick" userId="167978f5-7f40-4909-85d5-d4149554ad4e" providerId="ADAL" clId="{E267BAD6-B0B7-41CE-8681-8DE7ED8538CF}" dt="2025-05-04T14:05:14.101" v="3103" actId="255"/>
        <pc:sldMkLst>
          <pc:docMk/>
          <pc:sldMk cId="3828660448" sldId="1918"/>
        </pc:sldMkLst>
        <pc:spChg chg="mod">
          <ac:chgData name="Yoel Kortick" userId="167978f5-7f40-4909-85d5-d4149554ad4e" providerId="ADAL" clId="{E267BAD6-B0B7-41CE-8681-8DE7ED8538CF}" dt="2025-05-04T13:51:00.724" v="2429"/>
          <ac:spMkLst>
            <pc:docMk/>
            <pc:sldMk cId="3828660448" sldId="1918"/>
            <ac:spMk id="3" creationId="{4FC18B40-6547-41EC-8A0E-1C8F40E0A42F}"/>
          </ac:spMkLst>
        </pc:spChg>
        <pc:spChg chg="mod">
          <ac:chgData name="Yoel Kortick" userId="167978f5-7f40-4909-85d5-d4149554ad4e" providerId="ADAL" clId="{E267BAD6-B0B7-41CE-8681-8DE7ED8538CF}" dt="2025-05-04T14:05:14.101" v="3103" actId="255"/>
          <ac:spMkLst>
            <pc:docMk/>
            <pc:sldMk cId="3828660448" sldId="1918"/>
            <ac:spMk id="4" creationId="{2490F34D-A7E2-4EA9-8B1A-78371A1F1CD1}"/>
          </ac:spMkLst>
        </pc:spChg>
        <pc:spChg chg="del">
          <ac:chgData name="Yoel Kortick" userId="167978f5-7f40-4909-85d5-d4149554ad4e" providerId="ADAL" clId="{E267BAD6-B0B7-41CE-8681-8DE7ED8538CF}" dt="2025-05-04T13:51:18.218" v="2432" actId="478"/>
          <ac:spMkLst>
            <pc:docMk/>
            <pc:sldMk cId="3828660448" sldId="1918"/>
            <ac:spMk id="6" creationId="{0F64CB04-A4C8-44C4-A579-0ECE05432FAB}"/>
          </ac:spMkLst>
        </pc:spChg>
        <pc:spChg chg="del">
          <ac:chgData name="Yoel Kortick" userId="167978f5-7f40-4909-85d5-d4149554ad4e" providerId="ADAL" clId="{E267BAD6-B0B7-41CE-8681-8DE7ED8538CF}" dt="2025-05-04T13:51:16.979" v="2431" actId="478"/>
          <ac:spMkLst>
            <pc:docMk/>
            <pc:sldMk cId="3828660448" sldId="1918"/>
            <ac:spMk id="7" creationId="{7EC77390-CDAC-F654-1D80-85099F36EDA9}"/>
          </ac:spMkLst>
        </pc:spChg>
        <pc:picChg chg="del">
          <ac:chgData name="Yoel Kortick" userId="167978f5-7f40-4909-85d5-d4149554ad4e" providerId="ADAL" clId="{E267BAD6-B0B7-41CE-8681-8DE7ED8538CF}" dt="2025-05-04T13:51:13.751" v="2430" actId="478"/>
          <ac:picMkLst>
            <pc:docMk/>
            <pc:sldMk cId="3828660448" sldId="1918"/>
            <ac:picMk id="5" creationId="{4ABD1076-A4E1-AD81-9E22-A8B7E650157F}"/>
          </ac:picMkLst>
        </pc:picChg>
      </pc:sldChg>
      <pc:sldChg chg="modSp del">
        <pc:chgData name="Yoel Kortick" userId="167978f5-7f40-4909-85d5-d4149554ad4e" providerId="ADAL" clId="{E267BAD6-B0B7-41CE-8681-8DE7ED8538CF}" dt="2025-05-04T14:42:58.457" v="4510" actId="47"/>
        <pc:sldMkLst>
          <pc:docMk/>
          <pc:sldMk cId="155175924" sldId="1922"/>
        </pc:sldMkLst>
        <pc:spChg chg="mod">
          <ac:chgData name="Yoel Kortick" userId="167978f5-7f40-4909-85d5-d4149554ad4e" providerId="ADAL" clId="{E267BAD6-B0B7-41CE-8681-8DE7ED8538CF}" dt="2025-05-04T14:42:35.747" v="4509"/>
          <ac:spMkLst>
            <pc:docMk/>
            <pc:sldMk cId="155175924" sldId="1922"/>
            <ac:spMk id="3" creationId="{4FC18B40-6547-41EC-8A0E-1C8F40E0A42F}"/>
          </ac:spMkLst>
        </pc:spChg>
      </pc:sldChg>
      <pc:sldChg chg="modSp">
        <pc:chgData name="Yoel Kortick" userId="167978f5-7f40-4909-85d5-d4149554ad4e" providerId="ADAL" clId="{E267BAD6-B0B7-41CE-8681-8DE7ED8538CF}" dt="2025-05-04T13:51:00.724" v="2429"/>
        <pc:sldMkLst>
          <pc:docMk/>
          <pc:sldMk cId="732818305" sldId="1935"/>
        </pc:sldMkLst>
        <pc:spChg chg="mod">
          <ac:chgData name="Yoel Kortick" userId="167978f5-7f40-4909-85d5-d4149554ad4e" providerId="ADAL" clId="{E267BAD6-B0B7-41CE-8681-8DE7ED8538CF}" dt="2025-05-04T13:51:00.724" v="2429"/>
          <ac:spMkLst>
            <pc:docMk/>
            <pc:sldMk cId="732818305" sldId="1935"/>
            <ac:spMk id="3" creationId="{440E2C51-CB70-4EE1-8E6B-DADCB74DEC44}"/>
          </ac:spMkLst>
        </pc:spChg>
      </pc:sldChg>
      <pc:sldChg chg="modSp">
        <pc:chgData name="Yoel Kortick" userId="167978f5-7f40-4909-85d5-d4149554ad4e" providerId="ADAL" clId="{E267BAD6-B0B7-41CE-8681-8DE7ED8538CF}" dt="2025-05-04T14:42:35.747" v="4509"/>
        <pc:sldMkLst>
          <pc:docMk/>
          <pc:sldMk cId="947444753" sldId="1936"/>
        </pc:sldMkLst>
        <pc:spChg chg="mod">
          <ac:chgData name="Yoel Kortick" userId="167978f5-7f40-4909-85d5-d4149554ad4e" providerId="ADAL" clId="{E267BAD6-B0B7-41CE-8681-8DE7ED8538CF}" dt="2025-05-04T14:42:35.747" v="4509"/>
          <ac:spMkLst>
            <pc:docMk/>
            <pc:sldMk cId="947444753" sldId="1936"/>
            <ac:spMk id="3" creationId="{440E2C51-CB70-4EE1-8E6B-DADCB74DEC44}"/>
          </ac:spMkLst>
        </pc:spChg>
      </pc:sldChg>
      <pc:sldChg chg="modSp mod">
        <pc:chgData name="Yoel Kortick" userId="167978f5-7f40-4909-85d5-d4149554ad4e" providerId="ADAL" clId="{E267BAD6-B0B7-41CE-8681-8DE7ED8538CF}" dt="2025-05-04T15:33:20.069" v="6000" actId="313"/>
        <pc:sldMkLst>
          <pc:docMk/>
          <pc:sldMk cId="1269053929" sldId="1997"/>
        </pc:sldMkLst>
        <pc:spChg chg="mod">
          <ac:chgData name="Yoel Kortick" userId="167978f5-7f40-4909-85d5-d4149554ad4e" providerId="ADAL" clId="{E267BAD6-B0B7-41CE-8681-8DE7ED8538CF}" dt="2025-05-04T15:33:20.069" v="6000" actId="313"/>
          <ac:spMkLst>
            <pc:docMk/>
            <pc:sldMk cId="1269053929" sldId="1997"/>
            <ac:spMk id="4" creationId="{2490F34D-A7E2-4EA9-8B1A-78371A1F1CD1}"/>
          </ac:spMkLst>
        </pc:spChg>
      </pc:sldChg>
      <pc:sldChg chg="modSp mod">
        <pc:chgData name="Yoel Kortick" userId="167978f5-7f40-4909-85d5-d4149554ad4e" providerId="ADAL" clId="{E267BAD6-B0B7-41CE-8681-8DE7ED8538CF}" dt="2025-05-04T15:33:42.651" v="6026" actId="20577"/>
        <pc:sldMkLst>
          <pc:docMk/>
          <pc:sldMk cId="4145297695" sldId="2099"/>
        </pc:sldMkLst>
        <pc:spChg chg="mod">
          <ac:chgData name="Yoel Kortick" userId="167978f5-7f40-4909-85d5-d4149554ad4e" providerId="ADAL" clId="{E267BAD6-B0B7-41CE-8681-8DE7ED8538CF}" dt="2025-05-04T15:33:42.651" v="6026" actId="20577"/>
          <ac:spMkLst>
            <pc:docMk/>
            <pc:sldMk cId="4145297695" sldId="2099"/>
            <ac:spMk id="6" creationId="{1B297CC6-F485-673C-F03B-12CAFE000282}"/>
          </ac:spMkLst>
        </pc:spChg>
      </pc:sldChg>
      <pc:sldChg chg="modSp mod">
        <pc:chgData name="Yoel Kortick" userId="167978f5-7f40-4909-85d5-d4149554ad4e" providerId="ADAL" clId="{E267BAD6-B0B7-41CE-8681-8DE7ED8538CF}" dt="2025-05-04T15:40:38.953" v="6367" actId="2"/>
        <pc:sldMkLst>
          <pc:docMk/>
          <pc:sldMk cId="205742576" sldId="2100"/>
        </pc:sldMkLst>
        <pc:spChg chg="mod">
          <ac:chgData name="Yoel Kortick" userId="167978f5-7f40-4909-85d5-d4149554ad4e" providerId="ADAL" clId="{E267BAD6-B0B7-41CE-8681-8DE7ED8538CF}" dt="2025-05-04T13:40:57.717" v="1220" actId="313"/>
          <ac:spMkLst>
            <pc:docMk/>
            <pc:sldMk cId="205742576" sldId="2100"/>
            <ac:spMk id="3" creationId="{4FC18B40-6547-41EC-8A0E-1C8F40E0A42F}"/>
          </ac:spMkLst>
        </pc:spChg>
        <pc:spChg chg="mod">
          <ac:chgData name="Yoel Kortick" userId="167978f5-7f40-4909-85d5-d4149554ad4e" providerId="ADAL" clId="{E267BAD6-B0B7-41CE-8681-8DE7ED8538CF}" dt="2025-05-04T15:40:38.953" v="6367" actId="2"/>
          <ac:spMkLst>
            <pc:docMk/>
            <pc:sldMk cId="205742576" sldId="2100"/>
            <ac:spMk id="14" creationId="{A75DABFB-86EB-A16C-7966-DFA98EC8C33A}"/>
          </ac:spMkLst>
        </pc:spChg>
      </pc:sldChg>
      <pc:sldChg chg="modSp mod">
        <pc:chgData name="Yoel Kortick" userId="167978f5-7f40-4909-85d5-d4149554ad4e" providerId="ADAL" clId="{E267BAD6-B0B7-41CE-8681-8DE7ED8538CF}" dt="2025-05-04T13:40:58.221" v="1221" actId="313"/>
        <pc:sldMkLst>
          <pc:docMk/>
          <pc:sldMk cId="3428876548" sldId="2101"/>
        </pc:sldMkLst>
        <pc:spChg chg="mod">
          <ac:chgData name="Yoel Kortick" userId="167978f5-7f40-4909-85d5-d4149554ad4e" providerId="ADAL" clId="{E267BAD6-B0B7-41CE-8681-8DE7ED8538CF}" dt="2025-05-04T13:40:58.221" v="1221" actId="313"/>
          <ac:spMkLst>
            <pc:docMk/>
            <pc:sldMk cId="3428876548" sldId="2101"/>
            <ac:spMk id="3" creationId="{4FC18B40-6547-41EC-8A0E-1C8F40E0A42F}"/>
          </ac:spMkLst>
        </pc:spChg>
      </pc:sldChg>
      <pc:sldChg chg="addSp delSp modSp mod">
        <pc:chgData name="Yoel Kortick" userId="167978f5-7f40-4909-85d5-d4149554ad4e" providerId="ADAL" clId="{E267BAD6-B0B7-41CE-8681-8DE7ED8538CF}" dt="2025-05-04T14:10:40.125" v="3297" actId="11529"/>
        <pc:sldMkLst>
          <pc:docMk/>
          <pc:sldMk cId="219366308" sldId="2106"/>
        </pc:sldMkLst>
        <pc:spChg chg="mod">
          <ac:chgData name="Yoel Kortick" userId="167978f5-7f40-4909-85d5-d4149554ad4e" providerId="ADAL" clId="{E267BAD6-B0B7-41CE-8681-8DE7ED8538CF}" dt="2025-05-04T13:51:00.724" v="2429"/>
          <ac:spMkLst>
            <pc:docMk/>
            <pc:sldMk cId="219366308" sldId="2106"/>
            <ac:spMk id="3" creationId="{4FC18B40-6547-41EC-8A0E-1C8F40E0A42F}"/>
          </ac:spMkLst>
        </pc:spChg>
        <pc:spChg chg="mod">
          <ac:chgData name="Yoel Kortick" userId="167978f5-7f40-4909-85d5-d4149554ad4e" providerId="ADAL" clId="{E267BAD6-B0B7-41CE-8681-8DE7ED8538CF}" dt="2025-05-04T14:10:09.318" v="3291" actId="6549"/>
          <ac:spMkLst>
            <pc:docMk/>
            <pc:sldMk cId="219366308" sldId="2106"/>
            <ac:spMk id="4" creationId="{2490F34D-A7E2-4EA9-8B1A-78371A1F1CD1}"/>
          </ac:spMkLst>
        </pc:spChg>
        <pc:spChg chg="del">
          <ac:chgData name="Yoel Kortick" userId="167978f5-7f40-4909-85d5-d4149554ad4e" providerId="ADAL" clId="{E267BAD6-B0B7-41CE-8681-8DE7ED8538CF}" dt="2025-05-04T14:05:22.478" v="3105" actId="478"/>
          <ac:spMkLst>
            <pc:docMk/>
            <pc:sldMk cId="219366308" sldId="2106"/>
            <ac:spMk id="6" creationId="{4281A076-EB80-8E89-5849-FEA1F51D14BB}"/>
          </ac:spMkLst>
        </pc:spChg>
        <pc:spChg chg="add">
          <ac:chgData name="Yoel Kortick" userId="167978f5-7f40-4909-85d5-d4149554ad4e" providerId="ADAL" clId="{E267BAD6-B0B7-41CE-8681-8DE7ED8538CF}" dt="2025-05-04T14:10:33.891" v="3296" actId="11529"/>
          <ac:spMkLst>
            <pc:docMk/>
            <pc:sldMk cId="219366308" sldId="2106"/>
            <ac:spMk id="8" creationId="{374A8DCB-45EE-24FA-585C-A466342120AA}"/>
          </ac:spMkLst>
        </pc:spChg>
        <pc:spChg chg="add">
          <ac:chgData name="Yoel Kortick" userId="167978f5-7f40-4909-85d5-d4149554ad4e" providerId="ADAL" clId="{E267BAD6-B0B7-41CE-8681-8DE7ED8538CF}" dt="2025-05-04T14:10:40.125" v="3297" actId="11529"/>
          <ac:spMkLst>
            <pc:docMk/>
            <pc:sldMk cId="219366308" sldId="2106"/>
            <ac:spMk id="9" creationId="{5C41A1F7-6C1F-796F-DC78-A61DFE69599A}"/>
          </ac:spMkLst>
        </pc:spChg>
        <pc:picChg chg="del">
          <ac:chgData name="Yoel Kortick" userId="167978f5-7f40-4909-85d5-d4149554ad4e" providerId="ADAL" clId="{E267BAD6-B0B7-41CE-8681-8DE7ED8538CF}" dt="2025-05-04T14:05:20.102" v="3104" actId="478"/>
          <ac:picMkLst>
            <pc:docMk/>
            <pc:sldMk cId="219366308" sldId="2106"/>
            <ac:picMk id="5" creationId="{763A35AD-2852-424C-0038-37DC854667AF}"/>
          </ac:picMkLst>
        </pc:picChg>
        <pc:picChg chg="add mod">
          <ac:chgData name="Yoel Kortick" userId="167978f5-7f40-4909-85d5-d4149554ad4e" providerId="ADAL" clId="{E267BAD6-B0B7-41CE-8681-8DE7ED8538CF}" dt="2025-05-04T14:10:27.964" v="3295" actId="208"/>
          <ac:picMkLst>
            <pc:docMk/>
            <pc:sldMk cId="219366308" sldId="2106"/>
            <ac:picMk id="7" creationId="{EEC3AFE2-E9B4-E012-F5CD-93DDB04A1DB7}"/>
          </ac:picMkLst>
        </pc:picChg>
      </pc:sldChg>
      <pc:sldChg chg="modSp del">
        <pc:chgData name="Yoel Kortick" userId="167978f5-7f40-4909-85d5-d4149554ad4e" providerId="ADAL" clId="{E267BAD6-B0B7-41CE-8681-8DE7ED8538CF}" dt="2025-05-04T14:54:33.637" v="5057" actId="47"/>
        <pc:sldMkLst>
          <pc:docMk/>
          <pc:sldMk cId="702130563" sldId="2142"/>
        </pc:sldMkLst>
        <pc:spChg chg="mod">
          <ac:chgData name="Yoel Kortick" userId="167978f5-7f40-4909-85d5-d4149554ad4e" providerId="ADAL" clId="{E267BAD6-B0B7-41CE-8681-8DE7ED8538CF}" dt="2025-05-04T14:42:35.747" v="4509"/>
          <ac:spMkLst>
            <pc:docMk/>
            <pc:sldMk cId="702130563" sldId="2142"/>
            <ac:spMk id="3" creationId="{4FC18B40-6547-41EC-8A0E-1C8F40E0A42F}"/>
          </ac:spMkLst>
        </pc:spChg>
      </pc:sldChg>
      <pc:sldChg chg="modSp del">
        <pc:chgData name="Yoel Kortick" userId="167978f5-7f40-4909-85d5-d4149554ad4e" providerId="ADAL" clId="{E267BAD6-B0B7-41CE-8681-8DE7ED8538CF}" dt="2025-05-04T14:54:36.629" v="5061" actId="47"/>
        <pc:sldMkLst>
          <pc:docMk/>
          <pc:sldMk cId="3898796667" sldId="2145"/>
        </pc:sldMkLst>
        <pc:spChg chg="mod">
          <ac:chgData name="Yoel Kortick" userId="167978f5-7f40-4909-85d5-d4149554ad4e" providerId="ADAL" clId="{E267BAD6-B0B7-41CE-8681-8DE7ED8538CF}" dt="2025-05-04T14:42:35.747" v="4509"/>
          <ac:spMkLst>
            <pc:docMk/>
            <pc:sldMk cId="3898796667" sldId="2145"/>
            <ac:spMk id="3" creationId="{4FC18B40-6547-41EC-8A0E-1C8F40E0A42F}"/>
          </ac:spMkLst>
        </pc:spChg>
      </pc:sldChg>
      <pc:sldChg chg="modSp del">
        <pc:chgData name="Yoel Kortick" userId="167978f5-7f40-4909-85d5-d4149554ad4e" providerId="ADAL" clId="{E267BAD6-B0B7-41CE-8681-8DE7ED8538CF}" dt="2025-05-04T14:54:39.146" v="5065" actId="47"/>
        <pc:sldMkLst>
          <pc:docMk/>
          <pc:sldMk cId="3301361546" sldId="2146"/>
        </pc:sldMkLst>
        <pc:spChg chg="mod">
          <ac:chgData name="Yoel Kortick" userId="167978f5-7f40-4909-85d5-d4149554ad4e" providerId="ADAL" clId="{E267BAD6-B0B7-41CE-8681-8DE7ED8538CF}" dt="2025-05-04T14:42:35.747" v="4509"/>
          <ac:spMkLst>
            <pc:docMk/>
            <pc:sldMk cId="3301361546" sldId="2146"/>
            <ac:spMk id="3" creationId="{4FC18B40-6547-41EC-8A0E-1C8F40E0A42F}"/>
          </ac:spMkLst>
        </pc:spChg>
      </pc:sldChg>
      <pc:sldChg chg="modSp del">
        <pc:chgData name="Yoel Kortick" userId="167978f5-7f40-4909-85d5-d4149554ad4e" providerId="ADAL" clId="{E267BAD6-B0B7-41CE-8681-8DE7ED8538CF}" dt="2025-05-04T14:54:29.770" v="5054" actId="47"/>
        <pc:sldMkLst>
          <pc:docMk/>
          <pc:sldMk cId="1455046820" sldId="2147"/>
        </pc:sldMkLst>
        <pc:spChg chg="mod">
          <ac:chgData name="Yoel Kortick" userId="167978f5-7f40-4909-85d5-d4149554ad4e" providerId="ADAL" clId="{E267BAD6-B0B7-41CE-8681-8DE7ED8538CF}" dt="2025-05-04T14:42:35.747" v="4509"/>
          <ac:spMkLst>
            <pc:docMk/>
            <pc:sldMk cId="1455046820" sldId="2147"/>
            <ac:spMk id="3" creationId="{4FC18B40-6547-41EC-8A0E-1C8F40E0A42F}"/>
          </ac:spMkLst>
        </pc:spChg>
      </pc:sldChg>
      <pc:sldChg chg="modSp del">
        <pc:chgData name="Yoel Kortick" userId="167978f5-7f40-4909-85d5-d4149554ad4e" providerId="ADAL" clId="{E267BAD6-B0B7-41CE-8681-8DE7ED8538CF}" dt="2025-05-04T14:54:31.471" v="5055" actId="47"/>
        <pc:sldMkLst>
          <pc:docMk/>
          <pc:sldMk cId="154502246" sldId="2148"/>
        </pc:sldMkLst>
        <pc:spChg chg="mod">
          <ac:chgData name="Yoel Kortick" userId="167978f5-7f40-4909-85d5-d4149554ad4e" providerId="ADAL" clId="{E267BAD6-B0B7-41CE-8681-8DE7ED8538CF}" dt="2025-05-04T14:42:35.747" v="4509"/>
          <ac:spMkLst>
            <pc:docMk/>
            <pc:sldMk cId="154502246" sldId="2148"/>
            <ac:spMk id="3" creationId="{4FC18B40-6547-41EC-8A0E-1C8F40E0A42F}"/>
          </ac:spMkLst>
        </pc:spChg>
      </pc:sldChg>
      <pc:sldChg chg="modSp del">
        <pc:chgData name="Yoel Kortick" userId="167978f5-7f40-4909-85d5-d4149554ad4e" providerId="ADAL" clId="{E267BAD6-B0B7-41CE-8681-8DE7ED8538CF}" dt="2025-05-04T14:54:32.724" v="5056" actId="47"/>
        <pc:sldMkLst>
          <pc:docMk/>
          <pc:sldMk cId="312333829" sldId="2149"/>
        </pc:sldMkLst>
        <pc:spChg chg="mod">
          <ac:chgData name="Yoel Kortick" userId="167978f5-7f40-4909-85d5-d4149554ad4e" providerId="ADAL" clId="{E267BAD6-B0B7-41CE-8681-8DE7ED8538CF}" dt="2025-05-04T14:42:35.747" v="4509"/>
          <ac:spMkLst>
            <pc:docMk/>
            <pc:sldMk cId="312333829" sldId="2149"/>
            <ac:spMk id="3" creationId="{4FC18B40-6547-41EC-8A0E-1C8F40E0A42F}"/>
          </ac:spMkLst>
        </pc:spChg>
      </pc:sldChg>
      <pc:sldChg chg="modSp del">
        <pc:chgData name="Yoel Kortick" userId="167978f5-7f40-4909-85d5-d4149554ad4e" providerId="ADAL" clId="{E267BAD6-B0B7-41CE-8681-8DE7ED8538CF}" dt="2025-05-04T14:54:34.535" v="5058" actId="47"/>
        <pc:sldMkLst>
          <pc:docMk/>
          <pc:sldMk cId="652724049" sldId="2150"/>
        </pc:sldMkLst>
        <pc:spChg chg="mod">
          <ac:chgData name="Yoel Kortick" userId="167978f5-7f40-4909-85d5-d4149554ad4e" providerId="ADAL" clId="{E267BAD6-B0B7-41CE-8681-8DE7ED8538CF}" dt="2025-05-04T14:42:35.747" v="4509"/>
          <ac:spMkLst>
            <pc:docMk/>
            <pc:sldMk cId="652724049" sldId="2150"/>
            <ac:spMk id="3" creationId="{4FC18B40-6547-41EC-8A0E-1C8F40E0A42F}"/>
          </ac:spMkLst>
        </pc:spChg>
      </pc:sldChg>
      <pc:sldChg chg="modSp del">
        <pc:chgData name="Yoel Kortick" userId="167978f5-7f40-4909-85d5-d4149554ad4e" providerId="ADAL" clId="{E267BAD6-B0B7-41CE-8681-8DE7ED8538CF}" dt="2025-05-04T14:54:35.121" v="5059" actId="47"/>
        <pc:sldMkLst>
          <pc:docMk/>
          <pc:sldMk cId="101984085" sldId="2151"/>
        </pc:sldMkLst>
        <pc:spChg chg="mod">
          <ac:chgData name="Yoel Kortick" userId="167978f5-7f40-4909-85d5-d4149554ad4e" providerId="ADAL" clId="{E267BAD6-B0B7-41CE-8681-8DE7ED8538CF}" dt="2025-05-04T14:42:35.747" v="4509"/>
          <ac:spMkLst>
            <pc:docMk/>
            <pc:sldMk cId="101984085" sldId="2151"/>
            <ac:spMk id="3" creationId="{4FC18B40-6547-41EC-8A0E-1C8F40E0A42F}"/>
          </ac:spMkLst>
        </pc:spChg>
      </pc:sldChg>
      <pc:sldChg chg="modSp del">
        <pc:chgData name="Yoel Kortick" userId="167978f5-7f40-4909-85d5-d4149554ad4e" providerId="ADAL" clId="{E267BAD6-B0B7-41CE-8681-8DE7ED8538CF}" dt="2025-05-04T14:54:35.886" v="5060" actId="47"/>
        <pc:sldMkLst>
          <pc:docMk/>
          <pc:sldMk cId="2491828578" sldId="2152"/>
        </pc:sldMkLst>
        <pc:spChg chg="mod">
          <ac:chgData name="Yoel Kortick" userId="167978f5-7f40-4909-85d5-d4149554ad4e" providerId="ADAL" clId="{E267BAD6-B0B7-41CE-8681-8DE7ED8538CF}" dt="2025-05-04T14:42:35.747" v="4509"/>
          <ac:spMkLst>
            <pc:docMk/>
            <pc:sldMk cId="2491828578" sldId="2152"/>
            <ac:spMk id="3" creationId="{4FC18B40-6547-41EC-8A0E-1C8F40E0A42F}"/>
          </ac:spMkLst>
        </pc:spChg>
      </pc:sldChg>
      <pc:sldChg chg="modSp del">
        <pc:chgData name="Yoel Kortick" userId="167978f5-7f40-4909-85d5-d4149554ad4e" providerId="ADAL" clId="{E267BAD6-B0B7-41CE-8681-8DE7ED8538CF}" dt="2025-05-04T14:54:37.228" v="5062" actId="47"/>
        <pc:sldMkLst>
          <pc:docMk/>
          <pc:sldMk cId="311513816" sldId="2153"/>
        </pc:sldMkLst>
        <pc:spChg chg="mod">
          <ac:chgData name="Yoel Kortick" userId="167978f5-7f40-4909-85d5-d4149554ad4e" providerId="ADAL" clId="{E267BAD6-B0B7-41CE-8681-8DE7ED8538CF}" dt="2025-05-04T14:42:35.747" v="4509"/>
          <ac:spMkLst>
            <pc:docMk/>
            <pc:sldMk cId="311513816" sldId="2153"/>
            <ac:spMk id="3" creationId="{4FC18B40-6547-41EC-8A0E-1C8F40E0A42F}"/>
          </ac:spMkLst>
        </pc:spChg>
      </pc:sldChg>
      <pc:sldChg chg="modSp del">
        <pc:chgData name="Yoel Kortick" userId="167978f5-7f40-4909-85d5-d4149554ad4e" providerId="ADAL" clId="{E267BAD6-B0B7-41CE-8681-8DE7ED8538CF}" dt="2025-05-04T14:54:37.873" v="5063" actId="47"/>
        <pc:sldMkLst>
          <pc:docMk/>
          <pc:sldMk cId="948700358" sldId="2154"/>
        </pc:sldMkLst>
        <pc:spChg chg="mod">
          <ac:chgData name="Yoel Kortick" userId="167978f5-7f40-4909-85d5-d4149554ad4e" providerId="ADAL" clId="{E267BAD6-B0B7-41CE-8681-8DE7ED8538CF}" dt="2025-05-04T14:42:35.747" v="4509"/>
          <ac:spMkLst>
            <pc:docMk/>
            <pc:sldMk cId="948700358" sldId="2154"/>
            <ac:spMk id="3" creationId="{4FC18B40-6547-41EC-8A0E-1C8F40E0A42F}"/>
          </ac:spMkLst>
        </pc:spChg>
      </pc:sldChg>
      <pc:sldChg chg="modSp del">
        <pc:chgData name="Yoel Kortick" userId="167978f5-7f40-4909-85d5-d4149554ad4e" providerId="ADAL" clId="{E267BAD6-B0B7-41CE-8681-8DE7ED8538CF}" dt="2025-05-04T14:54:38.596" v="5064" actId="47"/>
        <pc:sldMkLst>
          <pc:docMk/>
          <pc:sldMk cId="1146883965" sldId="2155"/>
        </pc:sldMkLst>
        <pc:spChg chg="mod">
          <ac:chgData name="Yoel Kortick" userId="167978f5-7f40-4909-85d5-d4149554ad4e" providerId="ADAL" clId="{E267BAD6-B0B7-41CE-8681-8DE7ED8538CF}" dt="2025-05-04T14:42:35.747" v="4509"/>
          <ac:spMkLst>
            <pc:docMk/>
            <pc:sldMk cId="1146883965" sldId="2155"/>
            <ac:spMk id="3" creationId="{4FC18B40-6547-41EC-8A0E-1C8F40E0A42F}"/>
          </ac:spMkLst>
        </pc:spChg>
      </pc:sldChg>
      <pc:sldChg chg="modSp del">
        <pc:chgData name="Yoel Kortick" userId="167978f5-7f40-4909-85d5-d4149554ad4e" providerId="ADAL" clId="{E267BAD6-B0B7-41CE-8681-8DE7ED8538CF}" dt="2025-05-04T14:54:39.713" v="5066" actId="47"/>
        <pc:sldMkLst>
          <pc:docMk/>
          <pc:sldMk cId="1204814774" sldId="2156"/>
        </pc:sldMkLst>
        <pc:spChg chg="mod">
          <ac:chgData name="Yoel Kortick" userId="167978f5-7f40-4909-85d5-d4149554ad4e" providerId="ADAL" clId="{E267BAD6-B0B7-41CE-8681-8DE7ED8538CF}" dt="2025-05-04T14:42:35.747" v="4509"/>
          <ac:spMkLst>
            <pc:docMk/>
            <pc:sldMk cId="1204814774" sldId="2156"/>
            <ac:spMk id="3" creationId="{4FC18B40-6547-41EC-8A0E-1C8F40E0A42F}"/>
          </ac:spMkLst>
        </pc:spChg>
      </pc:sldChg>
      <pc:sldChg chg="modSp del">
        <pc:chgData name="Yoel Kortick" userId="167978f5-7f40-4909-85d5-d4149554ad4e" providerId="ADAL" clId="{E267BAD6-B0B7-41CE-8681-8DE7ED8538CF}" dt="2025-05-04T14:54:40.392" v="5067" actId="47"/>
        <pc:sldMkLst>
          <pc:docMk/>
          <pc:sldMk cId="233746495" sldId="2157"/>
        </pc:sldMkLst>
        <pc:spChg chg="mod">
          <ac:chgData name="Yoel Kortick" userId="167978f5-7f40-4909-85d5-d4149554ad4e" providerId="ADAL" clId="{E267BAD6-B0B7-41CE-8681-8DE7ED8538CF}" dt="2025-05-04T14:42:35.747" v="4509"/>
          <ac:spMkLst>
            <pc:docMk/>
            <pc:sldMk cId="233746495" sldId="2157"/>
            <ac:spMk id="3" creationId="{4FC18B40-6547-41EC-8A0E-1C8F40E0A42F}"/>
          </ac:spMkLst>
        </pc:spChg>
      </pc:sldChg>
      <pc:sldChg chg="modSp del">
        <pc:chgData name="Yoel Kortick" userId="167978f5-7f40-4909-85d5-d4149554ad4e" providerId="ADAL" clId="{E267BAD6-B0B7-41CE-8681-8DE7ED8538CF}" dt="2025-05-04T14:54:41.009" v="5068" actId="47"/>
        <pc:sldMkLst>
          <pc:docMk/>
          <pc:sldMk cId="4189208629" sldId="2158"/>
        </pc:sldMkLst>
        <pc:spChg chg="mod">
          <ac:chgData name="Yoel Kortick" userId="167978f5-7f40-4909-85d5-d4149554ad4e" providerId="ADAL" clId="{E267BAD6-B0B7-41CE-8681-8DE7ED8538CF}" dt="2025-05-04T14:42:35.747" v="4509"/>
          <ac:spMkLst>
            <pc:docMk/>
            <pc:sldMk cId="4189208629" sldId="2158"/>
            <ac:spMk id="3" creationId="{4FC18B40-6547-41EC-8A0E-1C8F40E0A42F}"/>
          </ac:spMkLst>
        </pc:spChg>
      </pc:sldChg>
      <pc:sldChg chg="delSp modSp mod">
        <pc:chgData name="Yoel Kortick" userId="167978f5-7f40-4909-85d5-d4149554ad4e" providerId="ADAL" clId="{E267BAD6-B0B7-41CE-8681-8DE7ED8538CF}" dt="2025-05-04T15:39:57.796" v="6353" actId="313"/>
        <pc:sldMkLst>
          <pc:docMk/>
          <pc:sldMk cId="3170362999" sldId="2159"/>
        </pc:sldMkLst>
        <pc:spChg chg="del">
          <ac:chgData name="Yoel Kortick" userId="167978f5-7f40-4909-85d5-d4149554ad4e" providerId="ADAL" clId="{E267BAD6-B0B7-41CE-8681-8DE7ED8538CF}" dt="2025-05-04T14:43:03.305" v="4512" actId="478"/>
          <ac:spMkLst>
            <pc:docMk/>
            <pc:sldMk cId="3170362999" sldId="2159"/>
            <ac:spMk id="2" creationId="{38F9BFA8-8BC0-059E-F1BB-22406A489C0E}"/>
          </ac:spMkLst>
        </pc:spChg>
        <pc:spChg chg="mod">
          <ac:chgData name="Yoel Kortick" userId="167978f5-7f40-4909-85d5-d4149554ad4e" providerId="ADAL" clId="{E267BAD6-B0B7-41CE-8681-8DE7ED8538CF}" dt="2025-05-04T14:42:35.747" v="4509"/>
          <ac:spMkLst>
            <pc:docMk/>
            <pc:sldMk cId="3170362999" sldId="2159"/>
            <ac:spMk id="3" creationId="{4FC18B40-6547-41EC-8A0E-1C8F40E0A42F}"/>
          </ac:spMkLst>
        </pc:spChg>
        <pc:spChg chg="del">
          <ac:chgData name="Yoel Kortick" userId="167978f5-7f40-4909-85d5-d4149554ad4e" providerId="ADAL" clId="{E267BAD6-B0B7-41CE-8681-8DE7ED8538CF}" dt="2025-05-04T14:43:04.250" v="4513" actId="478"/>
          <ac:spMkLst>
            <pc:docMk/>
            <pc:sldMk cId="3170362999" sldId="2159"/>
            <ac:spMk id="4" creationId="{937928A1-4CDD-DE19-FC62-FD026FD1452A}"/>
          </ac:spMkLst>
        </pc:spChg>
        <pc:spChg chg="mod">
          <ac:chgData name="Yoel Kortick" userId="167978f5-7f40-4909-85d5-d4149554ad4e" providerId="ADAL" clId="{E267BAD6-B0B7-41CE-8681-8DE7ED8538CF}" dt="2025-05-04T15:39:57.796" v="6353" actId="313"/>
          <ac:spMkLst>
            <pc:docMk/>
            <pc:sldMk cId="3170362999" sldId="2159"/>
            <ac:spMk id="10" creationId="{19E9D55E-0049-4072-9DC2-48193A586191}"/>
          </ac:spMkLst>
        </pc:spChg>
        <pc:picChg chg="del">
          <ac:chgData name="Yoel Kortick" userId="167978f5-7f40-4909-85d5-d4149554ad4e" providerId="ADAL" clId="{E267BAD6-B0B7-41CE-8681-8DE7ED8538CF}" dt="2025-05-04T14:43:01.842" v="4511" actId="478"/>
          <ac:picMkLst>
            <pc:docMk/>
            <pc:sldMk cId="3170362999" sldId="2159"/>
            <ac:picMk id="5" creationId="{2509ED78-ECE3-5F0C-0390-73D5CA59BD27}"/>
          </ac:picMkLst>
        </pc:picChg>
      </pc:sldChg>
      <pc:sldChg chg="addSp delSp modSp add del mod">
        <pc:chgData name="Yoel Kortick" userId="167978f5-7f40-4909-85d5-d4149554ad4e" providerId="ADAL" clId="{E267BAD6-B0B7-41CE-8681-8DE7ED8538CF}" dt="2025-05-04T15:28:58.572" v="5788"/>
        <pc:sldMkLst>
          <pc:docMk/>
          <pc:sldMk cId="194740198" sldId="2160"/>
        </pc:sldMkLst>
        <pc:spChg chg="mod">
          <ac:chgData name="Yoel Kortick" userId="167978f5-7f40-4909-85d5-d4149554ad4e" providerId="ADAL" clId="{E267BAD6-B0B7-41CE-8681-8DE7ED8538CF}" dt="2025-05-04T15:28:58.572" v="5788"/>
          <ac:spMkLst>
            <pc:docMk/>
            <pc:sldMk cId="194740198" sldId="2160"/>
            <ac:spMk id="3" creationId="{440E2C51-CB70-4EE1-8E6B-DADCB74DEC44}"/>
          </ac:spMkLst>
        </pc:spChg>
        <pc:spChg chg="add del">
          <ac:chgData name="Yoel Kortick" userId="167978f5-7f40-4909-85d5-d4149554ad4e" providerId="ADAL" clId="{E267BAD6-B0B7-41CE-8681-8DE7ED8538CF}" dt="2025-05-04T15:28:47.945" v="5787" actId="478"/>
          <ac:spMkLst>
            <pc:docMk/>
            <pc:sldMk cId="194740198" sldId="2160"/>
            <ac:spMk id="4" creationId="{1C8723AE-B2E7-6FF6-31A9-ABE40870AAA6}"/>
          </ac:spMkLst>
        </pc:spChg>
      </pc:sldChg>
      <pc:sldChg chg="modSp del mod">
        <pc:chgData name="Yoel Kortick" userId="167978f5-7f40-4909-85d5-d4149554ad4e" providerId="ADAL" clId="{E267BAD6-B0B7-41CE-8681-8DE7ED8538CF}" dt="2025-05-04T15:36:51.587" v="6191" actId="47"/>
        <pc:sldMkLst>
          <pc:docMk/>
          <pc:sldMk cId="4157166642" sldId="2161"/>
        </pc:sldMkLst>
        <pc:spChg chg="mod">
          <ac:chgData name="Yoel Kortick" userId="167978f5-7f40-4909-85d5-d4149554ad4e" providerId="ADAL" clId="{E267BAD6-B0B7-41CE-8681-8DE7ED8538CF}" dt="2025-05-04T15:28:58.682" v="5794" actId="27636"/>
          <ac:spMkLst>
            <pc:docMk/>
            <pc:sldMk cId="4157166642" sldId="2161"/>
            <ac:spMk id="3" creationId="{4FC18B40-6547-41EC-8A0E-1C8F40E0A42F}"/>
          </ac:spMkLst>
        </pc:spChg>
      </pc:sldChg>
      <pc:sldChg chg="modSp mod">
        <pc:chgData name="Yoel Kortick" userId="167978f5-7f40-4909-85d5-d4149554ad4e" providerId="ADAL" clId="{E267BAD6-B0B7-41CE-8681-8DE7ED8538CF}" dt="2025-05-04T15:36:23.325" v="6190"/>
        <pc:sldMkLst>
          <pc:docMk/>
          <pc:sldMk cId="2660638795" sldId="2162"/>
        </pc:sldMkLst>
        <pc:spChg chg="mod">
          <ac:chgData name="Yoel Kortick" userId="167978f5-7f40-4909-85d5-d4149554ad4e" providerId="ADAL" clId="{E267BAD6-B0B7-41CE-8681-8DE7ED8538CF}" dt="2025-05-04T15:28:58.650" v="5790" actId="27636"/>
          <ac:spMkLst>
            <pc:docMk/>
            <pc:sldMk cId="2660638795" sldId="2162"/>
            <ac:spMk id="3" creationId="{4FC18B40-6547-41EC-8A0E-1C8F40E0A42F}"/>
          </ac:spMkLst>
        </pc:spChg>
        <pc:spChg chg="mod">
          <ac:chgData name="Yoel Kortick" userId="167978f5-7f40-4909-85d5-d4149554ad4e" providerId="ADAL" clId="{E267BAD6-B0B7-41CE-8681-8DE7ED8538CF}" dt="2025-05-04T15:36:23.325" v="6190"/>
          <ac:spMkLst>
            <pc:docMk/>
            <pc:sldMk cId="2660638795" sldId="2162"/>
            <ac:spMk id="10" creationId="{19E9D55E-0049-4072-9DC2-48193A586191}"/>
          </ac:spMkLst>
        </pc:spChg>
      </pc:sldChg>
      <pc:sldChg chg="modSp del mod">
        <pc:chgData name="Yoel Kortick" userId="167978f5-7f40-4909-85d5-d4149554ad4e" providerId="ADAL" clId="{E267BAD6-B0B7-41CE-8681-8DE7ED8538CF}" dt="2025-05-04T15:36:51.587" v="6191" actId="47"/>
        <pc:sldMkLst>
          <pc:docMk/>
          <pc:sldMk cId="1807750206" sldId="2163"/>
        </pc:sldMkLst>
        <pc:spChg chg="mod">
          <ac:chgData name="Yoel Kortick" userId="167978f5-7f40-4909-85d5-d4149554ad4e" providerId="ADAL" clId="{E267BAD6-B0B7-41CE-8681-8DE7ED8538CF}" dt="2025-05-04T15:28:58.663" v="5791" actId="27636"/>
          <ac:spMkLst>
            <pc:docMk/>
            <pc:sldMk cId="1807750206" sldId="2163"/>
            <ac:spMk id="3" creationId="{4FC18B40-6547-41EC-8A0E-1C8F40E0A42F}"/>
          </ac:spMkLst>
        </pc:spChg>
      </pc:sldChg>
      <pc:sldChg chg="modSp del mod">
        <pc:chgData name="Yoel Kortick" userId="167978f5-7f40-4909-85d5-d4149554ad4e" providerId="ADAL" clId="{E267BAD6-B0B7-41CE-8681-8DE7ED8538CF}" dt="2025-05-04T15:36:51.587" v="6191" actId="47"/>
        <pc:sldMkLst>
          <pc:docMk/>
          <pc:sldMk cId="4072008531" sldId="2164"/>
        </pc:sldMkLst>
        <pc:spChg chg="mod">
          <ac:chgData name="Yoel Kortick" userId="167978f5-7f40-4909-85d5-d4149554ad4e" providerId="ADAL" clId="{E267BAD6-B0B7-41CE-8681-8DE7ED8538CF}" dt="2025-05-04T15:28:58.666" v="5792" actId="27636"/>
          <ac:spMkLst>
            <pc:docMk/>
            <pc:sldMk cId="4072008531" sldId="2164"/>
            <ac:spMk id="3" creationId="{4FC18B40-6547-41EC-8A0E-1C8F40E0A42F}"/>
          </ac:spMkLst>
        </pc:spChg>
      </pc:sldChg>
      <pc:sldChg chg="modSp del mod">
        <pc:chgData name="Yoel Kortick" userId="167978f5-7f40-4909-85d5-d4149554ad4e" providerId="ADAL" clId="{E267BAD6-B0B7-41CE-8681-8DE7ED8538CF}" dt="2025-05-04T15:36:51.587" v="6191" actId="47"/>
        <pc:sldMkLst>
          <pc:docMk/>
          <pc:sldMk cId="115287067" sldId="2165"/>
        </pc:sldMkLst>
        <pc:spChg chg="mod">
          <ac:chgData name="Yoel Kortick" userId="167978f5-7f40-4909-85d5-d4149554ad4e" providerId="ADAL" clId="{E267BAD6-B0B7-41CE-8681-8DE7ED8538CF}" dt="2025-05-04T15:28:58.666" v="5793" actId="27636"/>
          <ac:spMkLst>
            <pc:docMk/>
            <pc:sldMk cId="115287067" sldId="2165"/>
            <ac:spMk id="3" creationId="{4FC18B40-6547-41EC-8A0E-1C8F40E0A42F}"/>
          </ac:spMkLst>
        </pc:spChg>
      </pc:sldChg>
      <pc:sldChg chg="addSp delSp modSp mod">
        <pc:chgData name="Yoel Kortick" userId="167978f5-7f40-4909-85d5-d4149554ad4e" providerId="ADAL" clId="{E267BAD6-B0B7-41CE-8681-8DE7ED8538CF}" dt="2025-05-04T15:31:06.882" v="5919" actId="11529"/>
        <pc:sldMkLst>
          <pc:docMk/>
          <pc:sldMk cId="3988311307" sldId="2175"/>
        </pc:sldMkLst>
        <pc:spChg chg="del">
          <ac:chgData name="Yoel Kortick" userId="167978f5-7f40-4909-85d5-d4149554ad4e" providerId="ADAL" clId="{E267BAD6-B0B7-41CE-8681-8DE7ED8538CF}" dt="2025-05-04T15:30:06.051" v="5912" actId="478"/>
          <ac:spMkLst>
            <pc:docMk/>
            <pc:sldMk cId="3988311307" sldId="2175"/>
            <ac:spMk id="2" creationId="{6C719AF6-A299-29A0-C349-F77DA142713D}"/>
          </ac:spMkLst>
        </pc:spChg>
        <pc:spChg chg="mod">
          <ac:chgData name="Yoel Kortick" userId="167978f5-7f40-4909-85d5-d4149554ad4e" providerId="ADAL" clId="{E267BAD6-B0B7-41CE-8681-8DE7ED8538CF}" dt="2025-05-04T15:28:58.650" v="5789" actId="27636"/>
          <ac:spMkLst>
            <pc:docMk/>
            <pc:sldMk cId="3988311307" sldId="2175"/>
            <ac:spMk id="3" creationId="{4FC18B40-6547-41EC-8A0E-1C8F40E0A42F}"/>
          </ac:spMkLst>
        </pc:spChg>
        <pc:spChg chg="del">
          <ac:chgData name="Yoel Kortick" userId="167978f5-7f40-4909-85d5-d4149554ad4e" providerId="ADAL" clId="{E267BAD6-B0B7-41CE-8681-8DE7ED8538CF}" dt="2025-05-04T15:30:04.587" v="5911" actId="478"/>
          <ac:spMkLst>
            <pc:docMk/>
            <pc:sldMk cId="3988311307" sldId="2175"/>
            <ac:spMk id="4" creationId="{00F15072-06D1-BEFE-C1E0-5B7DC6C976FA}"/>
          </ac:spMkLst>
        </pc:spChg>
        <pc:spChg chg="add">
          <ac:chgData name="Yoel Kortick" userId="167978f5-7f40-4909-85d5-d4149554ad4e" providerId="ADAL" clId="{E267BAD6-B0B7-41CE-8681-8DE7ED8538CF}" dt="2025-05-04T15:31:06.882" v="5919" actId="11529"/>
          <ac:spMkLst>
            <pc:docMk/>
            <pc:sldMk cId="3988311307" sldId="2175"/>
            <ac:spMk id="7" creationId="{ECFDF4CC-C5B2-ECFD-BB10-8F81E9C95A11}"/>
          </ac:spMkLst>
        </pc:spChg>
        <pc:spChg chg="mod">
          <ac:chgData name="Yoel Kortick" userId="167978f5-7f40-4909-85d5-d4149554ad4e" providerId="ADAL" clId="{E267BAD6-B0B7-41CE-8681-8DE7ED8538CF}" dt="2025-05-04T15:30:10.561" v="5913" actId="14100"/>
          <ac:spMkLst>
            <pc:docMk/>
            <pc:sldMk cId="3988311307" sldId="2175"/>
            <ac:spMk id="10" creationId="{19E9D55E-0049-4072-9DC2-48193A586191}"/>
          </ac:spMkLst>
        </pc:spChg>
        <pc:picChg chg="add mod">
          <ac:chgData name="Yoel Kortick" userId="167978f5-7f40-4909-85d5-d4149554ad4e" providerId="ADAL" clId="{E267BAD6-B0B7-41CE-8681-8DE7ED8538CF}" dt="2025-05-04T15:30:58.857" v="5918" actId="208"/>
          <ac:picMkLst>
            <pc:docMk/>
            <pc:sldMk cId="3988311307" sldId="2175"/>
            <ac:picMk id="6" creationId="{491DF8AD-71C7-0108-835E-E31C5BCE6CC3}"/>
          </ac:picMkLst>
        </pc:picChg>
      </pc:sldChg>
      <pc:sldChg chg="modSp del mod">
        <pc:chgData name="Yoel Kortick" userId="167978f5-7f40-4909-85d5-d4149554ad4e" providerId="ADAL" clId="{E267BAD6-B0B7-41CE-8681-8DE7ED8538CF}" dt="2025-05-04T15:29:15.114" v="5800" actId="47"/>
        <pc:sldMkLst>
          <pc:docMk/>
          <pc:sldMk cId="3985050826" sldId="2182"/>
        </pc:sldMkLst>
        <pc:spChg chg="mod">
          <ac:chgData name="Yoel Kortick" userId="167978f5-7f40-4909-85d5-d4149554ad4e" providerId="ADAL" clId="{E267BAD6-B0B7-41CE-8681-8DE7ED8538CF}" dt="2025-05-04T15:28:58.682" v="5795" actId="27636"/>
          <ac:spMkLst>
            <pc:docMk/>
            <pc:sldMk cId="3985050826" sldId="2182"/>
            <ac:spMk id="3" creationId="{4FC18B40-6547-41EC-8A0E-1C8F40E0A42F}"/>
          </ac:spMkLst>
        </pc:spChg>
      </pc:sldChg>
      <pc:sldChg chg="modSp del mod">
        <pc:chgData name="Yoel Kortick" userId="167978f5-7f40-4909-85d5-d4149554ad4e" providerId="ADAL" clId="{E267BAD6-B0B7-41CE-8681-8DE7ED8538CF}" dt="2025-05-04T15:29:15.114" v="5800" actId="47"/>
        <pc:sldMkLst>
          <pc:docMk/>
          <pc:sldMk cId="1356567226" sldId="2183"/>
        </pc:sldMkLst>
        <pc:spChg chg="mod">
          <ac:chgData name="Yoel Kortick" userId="167978f5-7f40-4909-85d5-d4149554ad4e" providerId="ADAL" clId="{E267BAD6-B0B7-41CE-8681-8DE7ED8538CF}" dt="2025-05-04T15:28:58.697" v="5796" actId="27636"/>
          <ac:spMkLst>
            <pc:docMk/>
            <pc:sldMk cId="1356567226" sldId="2183"/>
            <ac:spMk id="3" creationId="{4FC18B40-6547-41EC-8A0E-1C8F40E0A42F}"/>
          </ac:spMkLst>
        </pc:spChg>
      </pc:sldChg>
      <pc:sldChg chg="modSp del mod">
        <pc:chgData name="Yoel Kortick" userId="167978f5-7f40-4909-85d5-d4149554ad4e" providerId="ADAL" clId="{E267BAD6-B0B7-41CE-8681-8DE7ED8538CF}" dt="2025-05-04T15:29:15.114" v="5800" actId="47"/>
        <pc:sldMkLst>
          <pc:docMk/>
          <pc:sldMk cId="3073418503" sldId="2184"/>
        </pc:sldMkLst>
        <pc:spChg chg="mod">
          <ac:chgData name="Yoel Kortick" userId="167978f5-7f40-4909-85d5-d4149554ad4e" providerId="ADAL" clId="{E267BAD6-B0B7-41CE-8681-8DE7ED8538CF}" dt="2025-05-04T15:28:58.713" v="5798" actId="27636"/>
          <ac:spMkLst>
            <pc:docMk/>
            <pc:sldMk cId="3073418503" sldId="2184"/>
            <ac:spMk id="3" creationId="{4FC18B40-6547-41EC-8A0E-1C8F40E0A42F}"/>
          </ac:spMkLst>
        </pc:spChg>
      </pc:sldChg>
      <pc:sldChg chg="modSp del">
        <pc:chgData name="Yoel Kortick" userId="167978f5-7f40-4909-85d5-d4149554ad4e" providerId="ADAL" clId="{E267BAD6-B0B7-41CE-8681-8DE7ED8538CF}" dt="2025-05-04T15:29:15.114" v="5800" actId="47"/>
        <pc:sldMkLst>
          <pc:docMk/>
          <pc:sldMk cId="2914876181" sldId="2185"/>
        </pc:sldMkLst>
        <pc:spChg chg="mod">
          <ac:chgData name="Yoel Kortick" userId="167978f5-7f40-4909-85d5-d4149554ad4e" providerId="ADAL" clId="{E267BAD6-B0B7-41CE-8681-8DE7ED8538CF}" dt="2025-05-04T15:28:58.572" v="5788"/>
          <ac:spMkLst>
            <pc:docMk/>
            <pc:sldMk cId="2914876181" sldId="2185"/>
            <ac:spMk id="3" creationId="{4FC18B40-6547-41EC-8A0E-1C8F40E0A42F}"/>
          </ac:spMkLst>
        </pc:spChg>
      </pc:sldChg>
      <pc:sldChg chg="modSp del">
        <pc:chgData name="Yoel Kortick" userId="167978f5-7f40-4909-85d5-d4149554ad4e" providerId="ADAL" clId="{E267BAD6-B0B7-41CE-8681-8DE7ED8538CF}" dt="2025-05-04T15:29:15.114" v="5800" actId="47"/>
        <pc:sldMkLst>
          <pc:docMk/>
          <pc:sldMk cId="969897819" sldId="2186"/>
        </pc:sldMkLst>
        <pc:spChg chg="mod">
          <ac:chgData name="Yoel Kortick" userId="167978f5-7f40-4909-85d5-d4149554ad4e" providerId="ADAL" clId="{E267BAD6-B0B7-41CE-8681-8DE7ED8538CF}" dt="2025-05-04T15:28:58.572" v="5788"/>
          <ac:spMkLst>
            <pc:docMk/>
            <pc:sldMk cId="969897819" sldId="2186"/>
            <ac:spMk id="3" creationId="{4FC18B40-6547-41EC-8A0E-1C8F40E0A42F}"/>
          </ac:spMkLst>
        </pc:spChg>
      </pc:sldChg>
      <pc:sldChg chg="modSp del mod">
        <pc:chgData name="Yoel Kortick" userId="167978f5-7f40-4909-85d5-d4149554ad4e" providerId="ADAL" clId="{E267BAD6-B0B7-41CE-8681-8DE7ED8538CF}" dt="2025-05-04T15:29:15.114" v="5800" actId="47"/>
        <pc:sldMkLst>
          <pc:docMk/>
          <pc:sldMk cId="2543624814" sldId="2188"/>
        </pc:sldMkLst>
        <pc:spChg chg="mod">
          <ac:chgData name="Yoel Kortick" userId="167978f5-7f40-4909-85d5-d4149554ad4e" providerId="ADAL" clId="{E267BAD6-B0B7-41CE-8681-8DE7ED8538CF}" dt="2025-05-04T15:28:58.697" v="5797" actId="27636"/>
          <ac:spMkLst>
            <pc:docMk/>
            <pc:sldMk cId="2543624814" sldId="2188"/>
            <ac:spMk id="3" creationId="{4FC18B40-6547-41EC-8A0E-1C8F40E0A42F}"/>
          </ac:spMkLst>
        </pc:spChg>
      </pc:sldChg>
      <pc:sldChg chg="modSp del">
        <pc:chgData name="Yoel Kortick" userId="167978f5-7f40-4909-85d5-d4149554ad4e" providerId="ADAL" clId="{E267BAD6-B0B7-41CE-8681-8DE7ED8538CF}" dt="2025-05-04T15:29:15.114" v="5800" actId="47"/>
        <pc:sldMkLst>
          <pc:docMk/>
          <pc:sldMk cId="1324162996" sldId="2189"/>
        </pc:sldMkLst>
        <pc:spChg chg="mod">
          <ac:chgData name="Yoel Kortick" userId="167978f5-7f40-4909-85d5-d4149554ad4e" providerId="ADAL" clId="{E267BAD6-B0B7-41CE-8681-8DE7ED8538CF}" dt="2025-05-04T15:28:58.572" v="5788"/>
          <ac:spMkLst>
            <pc:docMk/>
            <pc:sldMk cId="1324162996" sldId="2189"/>
            <ac:spMk id="3" creationId="{4FC18B40-6547-41EC-8A0E-1C8F40E0A42F}"/>
          </ac:spMkLst>
        </pc:spChg>
      </pc:sldChg>
      <pc:sldChg chg="modSp del">
        <pc:chgData name="Yoel Kortick" userId="167978f5-7f40-4909-85d5-d4149554ad4e" providerId="ADAL" clId="{E267BAD6-B0B7-41CE-8681-8DE7ED8538CF}" dt="2025-05-04T15:29:15.114" v="5800" actId="47"/>
        <pc:sldMkLst>
          <pc:docMk/>
          <pc:sldMk cId="1231759" sldId="2190"/>
        </pc:sldMkLst>
        <pc:spChg chg="mod">
          <ac:chgData name="Yoel Kortick" userId="167978f5-7f40-4909-85d5-d4149554ad4e" providerId="ADAL" clId="{E267BAD6-B0B7-41CE-8681-8DE7ED8538CF}" dt="2025-05-04T15:28:58.572" v="5788"/>
          <ac:spMkLst>
            <pc:docMk/>
            <pc:sldMk cId="1231759" sldId="2190"/>
            <ac:spMk id="3" creationId="{4FC18B40-6547-41EC-8A0E-1C8F40E0A42F}"/>
          </ac:spMkLst>
        </pc:spChg>
      </pc:sldChg>
      <pc:sldChg chg="del">
        <pc:chgData name="Yoel Kortick" userId="167978f5-7f40-4909-85d5-d4149554ad4e" providerId="ADAL" clId="{E267BAD6-B0B7-41CE-8681-8DE7ED8538CF}" dt="2025-05-04T15:29:15.114" v="5800" actId="47"/>
        <pc:sldMkLst>
          <pc:docMk/>
          <pc:sldMk cId="1635341476" sldId="2191"/>
        </pc:sldMkLst>
      </pc:sldChg>
      <pc:sldChg chg="del">
        <pc:chgData name="Yoel Kortick" userId="167978f5-7f40-4909-85d5-d4149554ad4e" providerId="ADAL" clId="{E267BAD6-B0B7-41CE-8681-8DE7ED8538CF}" dt="2025-05-04T15:29:15.114" v="5800" actId="47"/>
        <pc:sldMkLst>
          <pc:docMk/>
          <pc:sldMk cId="3812764873" sldId="2192"/>
        </pc:sldMkLst>
      </pc:sldChg>
      <pc:sldChg chg="del">
        <pc:chgData name="Yoel Kortick" userId="167978f5-7f40-4909-85d5-d4149554ad4e" providerId="ADAL" clId="{E267BAD6-B0B7-41CE-8681-8DE7ED8538CF}" dt="2025-05-04T15:29:15.114" v="5800" actId="47"/>
        <pc:sldMkLst>
          <pc:docMk/>
          <pc:sldMk cId="2344229993" sldId="2193"/>
        </pc:sldMkLst>
      </pc:sldChg>
      <pc:sldChg chg="del">
        <pc:chgData name="Yoel Kortick" userId="167978f5-7f40-4909-85d5-d4149554ad4e" providerId="ADAL" clId="{E267BAD6-B0B7-41CE-8681-8DE7ED8538CF}" dt="2025-05-04T15:29:15.114" v="5800" actId="47"/>
        <pc:sldMkLst>
          <pc:docMk/>
          <pc:sldMk cId="2475654701" sldId="2194"/>
        </pc:sldMkLst>
      </pc:sldChg>
      <pc:sldChg chg="del">
        <pc:chgData name="Yoel Kortick" userId="167978f5-7f40-4909-85d5-d4149554ad4e" providerId="ADAL" clId="{E267BAD6-B0B7-41CE-8681-8DE7ED8538CF}" dt="2025-05-04T15:29:15.114" v="5800" actId="47"/>
        <pc:sldMkLst>
          <pc:docMk/>
          <pc:sldMk cId="713263062" sldId="2195"/>
        </pc:sldMkLst>
      </pc:sldChg>
      <pc:sldChg chg="del">
        <pc:chgData name="Yoel Kortick" userId="167978f5-7f40-4909-85d5-d4149554ad4e" providerId="ADAL" clId="{E267BAD6-B0B7-41CE-8681-8DE7ED8538CF}" dt="2025-05-04T15:29:15.114" v="5800" actId="47"/>
        <pc:sldMkLst>
          <pc:docMk/>
          <pc:sldMk cId="2983266114" sldId="2196"/>
        </pc:sldMkLst>
      </pc:sldChg>
      <pc:sldChg chg="del">
        <pc:chgData name="Yoel Kortick" userId="167978f5-7f40-4909-85d5-d4149554ad4e" providerId="ADAL" clId="{E267BAD6-B0B7-41CE-8681-8DE7ED8538CF}" dt="2025-05-04T15:29:15.114" v="5800" actId="47"/>
        <pc:sldMkLst>
          <pc:docMk/>
          <pc:sldMk cId="1354485643" sldId="2197"/>
        </pc:sldMkLst>
      </pc:sldChg>
      <pc:sldChg chg="del">
        <pc:chgData name="Yoel Kortick" userId="167978f5-7f40-4909-85d5-d4149554ad4e" providerId="ADAL" clId="{E267BAD6-B0B7-41CE-8681-8DE7ED8538CF}" dt="2025-05-04T15:29:15.114" v="5800" actId="47"/>
        <pc:sldMkLst>
          <pc:docMk/>
          <pc:sldMk cId="2069089162" sldId="2198"/>
        </pc:sldMkLst>
      </pc:sldChg>
      <pc:sldChg chg="del">
        <pc:chgData name="Yoel Kortick" userId="167978f5-7f40-4909-85d5-d4149554ad4e" providerId="ADAL" clId="{E267BAD6-B0B7-41CE-8681-8DE7ED8538CF}" dt="2025-05-04T15:29:15.114" v="5800" actId="47"/>
        <pc:sldMkLst>
          <pc:docMk/>
          <pc:sldMk cId="2466641155" sldId="2199"/>
        </pc:sldMkLst>
      </pc:sldChg>
      <pc:sldChg chg="del">
        <pc:chgData name="Yoel Kortick" userId="167978f5-7f40-4909-85d5-d4149554ad4e" providerId="ADAL" clId="{E267BAD6-B0B7-41CE-8681-8DE7ED8538CF}" dt="2025-05-04T15:29:15.114" v="5800" actId="47"/>
        <pc:sldMkLst>
          <pc:docMk/>
          <pc:sldMk cId="3800444562" sldId="2200"/>
        </pc:sldMkLst>
      </pc:sldChg>
      <pc:sldChg chg="del">
        <pc:chgData name="Yoel Kortick" userId="167978f5-7f40-4909-85d5-d4149554ad4e" providerId="ADAL" clId="{E267BAD6-B0B7-41CE-8681-8DE7ED8538CF}" dt="2025-05-04T15:29:15.114" v="5800" actId="47"/>
        <pc:sldMkLst>
          <pc:docMk/>
          <pc:sldMk cId="559611928" sldId="2201"/>
        </pc:sldMkLst>
      </pc:sldChg>
      <pc:sldChg chg="del">
        <pc:chgData name="Yoel Kortick" userId="167978f5-7f40-4909-85d5-d4149554ad4e" providerId="ADAL" clId="{E267BAD6-B0B7-41CE-8681-8DE7ED8538CF}" dt="2025-05-04T15:29:15.114" v="5800" actId="47"/>
        <pc:sldMkLst>
          <pc:docMk/>
          <pc:sldMk cId="2311612005" sldId="2202"/>
        </pc:sldMkLst>
      </pc:sldChg>
      <pc:sldChg chg="del">
        <pc:chgData name="Yoel Kortick" userId="167978f5-7f40-4909-85d5-d4149554ad4e" providerId="ADAL" clId="{E267BAD6-B0B7-41CE-8681-8DE7ED8538CF}" dt="2025-05-04T15:29:15.114" v="5800" actId="47"/>
        <pc:sldMkLst>
          <pc:docMk/>
          <pc:sldMk cId="2395591610" sldId="2203"/>
        </pc:sldMkLst>
      </pc:sldChg>
      <pc:sldChg chg="del">
        <pc:chgData name="Yoel Kortick" userId="167978f5-7f40-4909-85d5-d4149554ad4e" providerId="ADAL" clId="{E267BAD6-B0B7-41CE-8681-8DE7ED8538CF}" dt="2025-05-04T15:29:15.114" v="5800" actId="47"/>
        <pc:sldMkLst>
          <pc:docMk/>
          <pc:sldMk cId="1894930214" sldId="2204"/>
        </pc:sldMkLst>
      </pc:sldChg>
      <pc:sldChg chg="del">
        <pc:chgData name="Yoel Kortick" userId="167978f5-7f40-4909-85d5-d4149554ad4e" providerId="ADAL" clId="{E267BAD6-B0B7-41CE-8681-8DE7ED8538CF}" dt="2025-05-04T15:29:15.114" v="5800" actId="47"/>
        <pc:sldMkLst>
          <pc:docMk/>
          <pc:sldMk cId="2131596210" sldId="2205"/>
        </pc:sldMkLst>
      </pc:sldChg>
      <pc:sldChg chg="del">
        <pc:chgData name="Yoel Kortick" userId="167978f5-7f40-4909-85d5-d4149554ad4e" providerId="ADAL" clId="{E267BAD6-B0B7-41CE-8681-8DE7ED8538CF}" dt="2025-05-04T15:29:15.114" v="5800" actId="47"/>
        <pc:sldMkLst>
          <pc:docMk/>
          <pc:sldMk cId="2613401490" sldId="2206"/>
        </pc:sldMkLst>
      </pc:sldChg>
      <pc:sldChg chg="del">
        <pc:chgData name="Yoel Kortick" userId="167978f5-7f40-4909-85d5-d4149554ad4e" providerId="ADAL" clId="{E267BAD6-B0B7-41CE-8681-8DE7ED8538CF}" dt="2025-05-04T15:29:15.114" v="5800" actId="47"/>
        <pc:sldMkLst>
          <pc:docMk/>
          <pc:sldMk cId="935775902" sldId="2207"/>
        </pc:sldMkLst>
      </pc:sldChg>
      <pc:sldChg chg="del">
        <pc:chgData name="Yoel Kortick" userId="167978f5-7f40-4909-85d5-d4149554ad4e" providerId="ADAL" clId="{E267BAD6-B0B7-41CE-8681-8DE7ED8538CF}" dt="2025-05-04T15:29:15.114" v="5800" actId="47"/>
        <pc:sldMkLst>
          <pc:docMk/>
          <pc:sldMk cId="2542645228" sldId="2208"/>
        </pc:sldMkLst>
      </pc:sldChg>
      <pc:sldChg chg="del">
        <pc:chgData name="Yoel Kortick" userId="167978f5-7f40-4909-85d5-d4149554ad4e" providerId="ADAL" clId="{E267BAD6-B0B7-41CE-8681-8DE7ED8538CF}" dt="2025-05-04T15:29:15.114" v="5800" actId="47"/>
        <pc:sldMkLst>
          <pc:docMk/>
          <pc:sldMk cId="4019920503" sldId="2209"/>
        </pc:sldMkLst>
      </pc:sldChg>
      <pc:sldChg chg="del">
        <pc:chgData name="Yoel Kortick" userId="167978f5-7f40-4909-85d5-d4149554ad4e" providerId="ADAL" clId="{E267BAD6-B0B7-41CE-8681-8DE7ED8538CF}" dt="2025-05-04T15:29:15.114" v="5800" actId="47"/>
        <pc:sldMkLst>
          <pc:docMk/>
          <pc:sldMk cId="3513740428" sldId="2210"/>
        </pc:sldMkLst>
      </pc:sldChg>
      <pc:sldChg chg="del">
        <pc:chgData name="Yoel Kortick" userId="167978f5-7f40-4909-85d5-d4149554ad4e" providerId="ADAL" clId="{E267BAD6-B0B7-41CE-8681-8DE7ED8538CF}" dt="2025-05-04T15:29:15.114" v="5800" actId="47"/>
        <pc:sldMkLst>
          <pc:docMk/>
          <pc:sldMk cId="1532233321" sldId="2211"/>
        </pc:sldMkLst>
      </pc:sldChg>
      <pc:sldChg chg="del">
        <pc:chgData name="Yoel Kortick" userId="167978f5-7f40-4909-85d5-d4149554ad4e" providerId="ADAL" clId="{E267BAD6-B0B7-41CE-8681-8DE7ED8538CF}" dt="2025-05-04T15:29:15.114" v="5800" actId="47"/>
        <pc:sldMkLst>
          <pc:docMk/>
          <pc:sldMk cId="3898813589" sldId="2212"/>
        </pc:sldMkLst>
      </pc:sldChg>
      <pc:sldChg chg="del">
        <pc:chgData name="Yoel Kortick" userId="167978f5-7f40-4909-85d5-d4149554ad4e" providerId="ADAL" clId="{E267BAD6-B0B7-41CE-8681-8DE7ED8538CF}" dt="2025-05-04T15:29:15.114" v="5800" actId="47"/>
        <pc:sldMkLst>
          <pc:docMk/>
          <pc:sldMk cId="892684051" sldId="2213"/>
        </pc:sldMkLst>
      </pc:sldChg>
      <pc:sldChg chg="del">
        <pc:chgData name="Yoel Kortick" userId="167978f5-7f40-4909-85d5-d4149554ad4e" providerId="ADAL" clId="{E267BAD6-B0B7-41CE-8681-8DE7ED8538CF}" dt="2025-05-04T15:29:15.114" v="5800" actId="47"/>
        <pc:sldMkLst>
          <pc:docMk/>
          <pc:sldMk cId="1374188254" sldId="2214"/>
        </pc:sldMkLst>
      </pc:sldChg>
      <pc:sldChg chg="del">
        <pc:chgData name="Yoel Kortick" userId="167978f5-7f40-4909-85d5-d4149554ad4e" providerId="ADAL" clId="{E267BAD6-B0B7-41CE-8681-8DE7ED8538CF}" dt="2025-05-04T15:29:15.114" v="5800" actId="47"/>
        <pc:sldMkLst>
          <pc:docMk/>
          <pc:sldMk cId="2985700057" sldId="2215"/>
        </pc:sldMkLst>
      </pc:sldChg>
      <pc:sldChg chg="del">
        <pc:chgData name="Yoel Kortick" userId="167978f5-7f40-4909-85d5-d4149554ad4e" providerId="ADAL" clId="{E267BAD6-B0B7-41CE-8681-8DE7ED8538CF}" dt="2025-05-04T15:29:15.114" v="5800" actId="47"/>
        <pc:sldMkLst>
          <pc:docMk/>
          <pc:sldMk cId="1316336348" sldId="2216"/>
        </pc:sldMkLst>
      </pc:sldChg>
      <pc:sldChg chg="del">
        <pc:chgData name="Yoel Kortick" userId="167978f5-7f40-4909-85d5-d4149554ad4e" providerId="ADAL" clId="{E267BAD6-B0B7-41CE-8681-8DE7ED8538CF}" dt="2025-05-04T15:29:15.114" v="5800" actId="47"/>
        <pc:sldMkLst>
          <pc:docMk/>
          <pc:sldMk cId="4224081592" sldId="2217"/>
        </pc:sldMkLst>
      </pc:sldChg>
      <pc:sldChg chg="modSp add del mod">
        <pc:chgData name="Yoel Kortick" userId="167978f5-7f40-4909-85d5-d4149554ad4e" providerId="ADAL" clId="{E267BAD6-B0B7-41CE-8681-8DE7ED8538CF}" dt="2025-05-04T14:55:48.218" v="5103" actId="122"/>
        <pc:sldMkLst>
          <pc:docMk/>
          <pc:sldMk cId="400715250" sldId="2218"/>
        </pc:sldMkLst>
        <pc:spChg chg="mod">
          <ac:chgData name="Yoel Kortick" userId="167978f5-7f40-4909-85d5-d4149554ad4e" providerId="ADAL" clId="{E267BAD6-B0B7-41CE-8681-8DE7ED8538CF}" dt="2025-05-04T14:55:48.218" v="5103" actId="122"/>
          <ac:spMkLst>
            <pc:docMk/>
            <pc:sldMk cId="400715250" sldId="2218"/>
            <ac:spMk id="3" creationId="{D610D275-DA72-2361-4DEC-792918DAEF56}"/>
          </ac:spMkLst>
        </pc:spChg>
      </pc:sldChg>
      <pc:sldChg chg="addSp modSp mod">
        <pc:chgData name="Yoel Kortick" userId="167978f5-7f40-4909-85d5-d4149554ad4e" providerId="ADAL" clId="{E267BAD6-B0B7-41CE-8681-8DE7ED8538CF}" dt="2025-05-04T15:00:05.311" v="5200" actId="208"/>
        <pc:sldMkLst>
          <pc:docMk/>
          <pc:sldMk cId="3212390015" sldId="2219"/>
        </pc:sldMkLst>
        <pc:spChg chg="mod">
          <ac:chgData name="Yoel Kortick" userId="167978f5-7f40-4909-85d5-d4149554ad4e" providerId="ADAL" clId="{E267BAD6-B0B7-41CE-8681-8DE7ED8538CF}" dt="2025-05-04T14:55:08.660" v="5074" actId="27636"/>
          <ac:spMkLst>
            <pc:docMk/>
            <pc:sldMk cId="3212390015" sldId="2219"/>
            <ac:spMk id="3" creationId="{75080936-B818-75BC-5FE9-F1E40FDFCB31}"/>
          </ac:spMkLst>
        </pc:spChg>
        <pc:spChg chg="add mod">
          <ac:chgData name="Yoel Kortick" userId="167978f5-7f40-4909-85d5-d4149554ad4e" providerId="ADAL" clId="{E267BAD6-B0B7-41CE-8681-8DE7ED8538CF}" dt="2025-05-04T14:59:57.294" v="5198" actId="1037"/>
          <ac:spMkLst>
            <pc:docMk/>
            <pc:sldMk cId="3212390015" sldId="2219"/>
            <ac:spMk id="5" creationId="{4C09BB73-E253-1908-48B2-AFDC506B9EC7}"/>
          </ac:spMkLst>
        </pc:spChg>
        <pc:spChg chg="add">
          <ac:chgData name="Yoel Kortick" userId="167978f5-7f40-4909-85d5-d4149554ad4e" providerId="ADAL" clId="{E267BAD6-B0B7-41CE-8681-8DE7ED8538CF}" dt="2025-05-04T15:00:03.420" v="5199" actId="11529"/>
          <ac:spMkLst>
            <pc:docMk/>
            <pc:sldMk cId="3212390015" sldId="2219"/>
            <ac:spMk id="6" creationId="{28DC46B9-E550-E1B4-8582-7CB7D28A6B75}"/>
          </ac:spMkLst>
        </pc:spChg>
        <pc:spChg chg="mod">
          <ac:chgData name="Yoel Kortick" userId="167978f5-7f40-4909-85d5-d4149554ad4e" providerId="ADAL" clId="{E267BAD6-B0B7-41CE-8681-8DE7ED8538CF}" dt="2025-05-04T14:59:20.162" v="5187" actId="14100"/>
          <ac:spMkLst>
            <pc:docMk/>
            <pc:sldMk cId="3212390015" sldId="2219"/>
            <ac:spMk id="10" creationId="{567CA260-7A6D-488B-07FD-5B2FACF244A4}"/>
          </ac:spMkLst>
        </pc:spChg>
        <pc:picChg chg="add mod ord">
          <ac:chgData name="Yoel Kortick" userId="167978f5-7f40-4909-85d5-d4149554ad4e" providerId="ADAL" clId="{E267BAD6-B0B7-41CE-8681-8DE7ED8538CF}" dt="2025-05-04T15:00:05.311" v="5200" actId="208"/>
          <ac:picMkLst>
            <pc:docMk/>
            <pc:sldMk cId="3212390015" sldId="2219"/>
            <ac:picMk id="4" creationId="{BB55AEA2-434D-499F-5365-9C2F45A37A22}"/>
          </ac:picMkLst>
        </pc:picChg>
      </pc:sldChg>
      <pc:sldChg chg="modSp mod">
        <pc:chgData name="Yoel Kortick" userId="167978f5-7f40-4909-85d5-d4149554ad4e" providerId="ADAL" clId="{E267BAD6-B0B7-41CE-8681-8DE7ED8538CF}" dt="2025-05-04T15:40:03.383" v="6355" actId="313"/>
        <pc:sldMkLst>
          <pc:docMk/>
          <pc:sldMk cId="2450771870" sldId="2220"/>
        </pc:sldMkLst>
        <pc:spChg chg="mod">
          <ac:chgData name="Yoel Kortick" userId="167978f5-7f40-4909-85d5-d4149554ad4e" providerId="ADAL" clId="{E267BAD6-B0B7-41CE-8681-8DE7ED8538CF}" dt="2025-05-04T14:55:08.675" v="5076" actId="27636"/>
          <ac:spMkLst>
            <pc:docMk/>
            <pc:sldMk cId="2450771870" sldId="2220"/>
            <ac:spMk id="3" creationId="{B04EF77E-4A87-30DB-F1F0-14F4A8E2E71D}"/>
          </ac:spMkLst>
        </pc:spChg>
        <pc:spChg chg="mod">
          <ac:chgData name="Yoel Kortick" userId="167978f5-7f40-4909-85d5-d4149554ad4e" providerId="ADAL" clId="{E267BAD6-B0B7-41CE-8681-8DE7ED8538CF}" dt="2025-05-04T15:40:03.383" v="6355" actId="313"/>
          <ac:spMkLst>
            <pc:docMk/>
            <pc:sldMk cId="2450771870" sldId="2220"/>
            <ac:spMk id="10" creationId="{7962D87A-6AD4-A4CB-FB83-E3334ADDF1E0}"/>
          </ac:spMkLst>
        </pc:spChg>
      </pc:sldChg>
      <pc:sldChg chg="modSp del mod">
        <pc:chgData name="Yoel Kortick" userId="167978f5-7f40-4909-85d5-d4149554ad4e" providerId="ADAL" clId="{E267BAD6-B0B7-41CE-8681-8DE7ED8538CF}" dt="2025-05-04T15:27:37.632" v="5761" actId="47"/>
        <pc:sldMkLst>
          <pc:docMk/>
          <pc:sldMk cId="2001115990" sldId="2221"/>
        </pc:sldMkLst>
        <pc:spChg chg="mod">
          <ac:chgData name="Yoel Kortick" userId="167978f5-7f40-4909-85d5-d4149554ad4e" providerId="ADAL" clId="{E267BAD6-B0B7-41CE-8681-8DE7ED8538CF}" dt="2025-05-04T14:55:08.691" v="5077" actId="27636"/>
          <ac:spMkLst>
            <pc:docMk/>
            <pc:sldMk cId="2001115990" sldId="2221"/>
            <ac:spMk id="3" creationId="{87482458-ECC6-00C4-54AF-ADD428DED1FF}"/>
          </ac:spMkLst>
        </pc:spChg>
      </pc:sldChg>
      <pc:sldChg chg="modSp del mod">
        <pc:chgData name="Yoel Kortick" userId="167978f5-7f40-4909-85d5-d4149554ad4e" providerId="ADAL" clId="{E267BAD6-B0B7-41CE-8681-8DE7ED8538CF}" dt="2025-05-04T15:27:38.103" v="5762" actId="47"/>
        <pc:sldMkLst>
          <pc:docMk/>
          <pc:sldMk cId="2670581775" sldId="2222"/>
        </pc:sldMkLst>
        <pc:spChg chg="mod">
          <ac:chgData name="Yoel Kortick" userId="167978f5-7f40-4909-85d5-d4149554ad4e" providerId="ADAL" clId="{E267BAD6-B0B7-41CE-8681-8DE7ED8538CF}" dt="2025-05-04T14:55:08.691" v="5078" actId="27636"/>
          <ac:spMkLst>
            <pc:docMk/>
            <pc:sldMk cId="2670581775" sldId="2222"/>
            <ac:spMk id="3" creationId="{2DE41C0A-D400-C70B-8E78-699BA825F5D5}"/>
          </ac:spMkLst>
        </pc:spChg>
      </pc:sldChg>
      <pc:sldChg chg="modSp del mod">
        <pc:chgData name="Yoel Kortick" userId="167978f5-7f40-4909-85d5-d4149554ad4e" providerId="ADAL" clId="{E267BAD6-B0B7-41CE-8681-8DE7ED8538CF}" dt="2025-05-04T15:27:38.512" v="5763" actId="47"/>
        <pc:sldMkLst>
          <pc:docMk/>
          <pc:sldMk cId="572403710" sldId="2223"/>
        </pc:sldMkLst>
        <pc:spChg chg="mod">
          <ac:chgData name="Yoel Kortick" userId="167978f5-7f40-4909-85d5-d4149554ad4e" providerId="ADAL" clId="{E267BAD6-B0B7-41CE-8681-8DE7ED8538CF}" dt="2025-05-04T14:55:08.691" v="5079" actId="27636"/>
          <ac:spMkLst>
            <pc:docMk/>
            <pc:sldMk cId="572403710" sldId="2223"/>
            <ac:spMk id="3" creationId="{960196F2-79FF-0AE7-F974-AD5191596E0C}"/>
          </ac:spMkLst>
        </pc:spChg>
      </pc:sldChg>
      <pc:sldChg chg="modSp del mod">
        <pc:chgData name="Yoel Kortick" userId="167978f5-7f40-4909-85d5-d4149554ad4e" providerId="ADAL" clId="{E267BAD6-B0B7-41CE-8681-8DE7ED8538CF}" dt="2025-05-04T15:27:38.894" v="5764" actId="47"/>
        <pc:sldMkLst>
          <pc:docMk/>
          <pc:sldMk cId="784232936" sldId="2224"/>
        </pc:sldMkLst>
        <pc:spChg chg="mod">
          <ac:chgData name="Yoel Kortick" userId="167978f5-7f40-4909-85d5-d4149554ad4e" providerId="ADAL" clId="{E267BAD6-B0B7-41CE-8681-8DE7ED8538CF}" dt="2025-05-04T14:55:08.691" v="5080" actId="27636"/>
          <ac:spMkLst>
            <pc:docMk/>
            <pc:sldMk cId="784232936" sldId="2224"/>
            <ac:spMk id="3" creationId="{9E12B964-8775-009D-951F-7495FDAA0192}"/>
          </ac:spMkLst>
        </pc:spChg>
      </pc:sldChg>
      <pc:sldChg chg="modSp del mod">
        <pc:chgData name="Yoel Kortick" userId="167978f5-7f40-4909-85d5-d4149554ad4e" providerId="ADAL" clId="{E267BAD6-B0B7-41CE-8681-8DE7ED8538CF}" dt="2025-05-04T15:27:39.273" v="5765" actId="47"/>
        <pc:sldMkLst>
          <pc:docMk/>
          <pc:sldMk cId="1444398952" sldId="2225"/>
        </pc:sldMkLst>
        <pc:spChg chg="mod">
          <ac:chgData name="Yoel Kortick" userId="167978f5-7f40-4909-85d5-d4149554ad4e" providerId="ADAL" clId="{E267BAD6-B0B7-41CE-8681-8DE7ED8538CF}" dt="2025-05-04T14:55:08.707" v="5081" actId="27636"/>
          <ac:spMkLst>
            <pc:docMk/>
            <pc:sldMk cId="1444398952" sldId="2225"/>
            <ac:spMk id="3" creationId="{51F683D7-FA49-C2F2-483F-353494D77D2B}"/>
          </ac:spMkLst>
        </pc:spChg>
      </pc:sldChg>
      <pc:sldChg chg="modSp del mod">
        <pc:chgData name="Yoel Kortick" userId="167978f5-7f40-4909-85d5-d4149554ad4e" providerId="ADAL" clId="{E267BAD6-B0B7-41CE-8681-8DE7ED8538CF}" dt="2025-05-04T15:27:39.628" v="5766" actId="47"/>
        <pc:sldMkLst>
          <pc:docMk/>
          <pc:sldMk cId="2280051516" sldId="2226"/>
        </pc:sldMkLst>
        <pc:spChg chg="mod">
          <ac:chgData name="Yoel Kortick" userId="167978f5-7f40-4909-85d5-d4149554ad4e" providerId="ADAL" clId="{E267BAD6-B0B7-41CE-8681-8DE7ED8538CF}" dt="2025-05-04T14:55:08.707" v="5082" actId="27636"/>
          <ac:spMkLst>
            <pc:docMk/>
            <pc:sldMk cId="2280051516" sldId="2226"/>
            <ac:spMk id="3" creationId="{BC82397F-83C5-E3D3-05A0-A0A0137D7E0C}"/>
          </ac:spMkLst>
        </pc:spChg>
      </pc:sldChg>
      <pc:sldChg chg="modSp del mod">
        <pc:chgData name="Yoel Kortick" userId="167978f5-7f40-4909-85d5-d4149554ad4e" providerId="ADAL" clId="{E267BAD6-B0B7-41CE-8681-8DE7ED8538CF}" dt="2025-05-04T15:27:39.943" v="5767" actId="47"/>
        <pc:sldMkLst>
          <pc:docMk/>
          <pc:sldMk cId="2544535521" sldId="2227"/>
        </pc:sldMkLst>
        <pc:spChg chg="mod">
          <ac:chgData name="Yoel Kortick" userId="167978f5-7f40-4909-85d5-d4149554ad4e" providerId="ADAL" clId="{E267BAD6-B0B7-41CE-8681-8DE7ED8538CF}" dt="2025-05-04T14:55:08.707" v="5083" actId="27636"/>
          <ac:spMkLst>
            <pc:docMk/>
            <pc:sldMk cId="2544535521" sldId="2227"/>
            <ac:spMk id="3" creationId="{A52E9F99-1F32-56F7-AAE7-79244F5ED930}"/>
          </ac:spMkLst>
        </pc:spChg>
      </pc:sldChg>
      <pc:sldChg chg="modSp del mod">
        <pc:chgData name="Yoel Kortick" userId="167978f5-7f40-4909-85d5-d4149554ad4e" providerId="ADAL" clId="{E267BAD6-B0B7-41CE-8681-8DE7ED8538CF}" dt="2025-05-04T15:27:40.242" v="5768" actId="47"/>
        <pc:sldMkLst>
          <pc:docMk/>
          <pc:sldMk cId="3195955892" sldId="2228"/>
        </pc:sldMkLst>
        <pc:spChg chg="mod">
          <ac:chgData name="Yoel Kortick" userId="167978f5-7f40-4909-85d5-d4149554ad4e" providerId="ADAL" clId="{E267BAD6-B0B7-41CE-8681-8DE7ED8538CF}" dt="2025-05-04T14:55:08.707" v="5084" actId="27636"/>
          <ac:spMkLst>
            <pc:docMk/>
            <pc:sldMk cId="3195955892" sldId="2228"/>
            <ac:spMk id="3" creationId="{E91A744D-7BF8-32CD-327D-C0C6D599A4C3}"/>
          </ac:spMkLst>
        </pc:spChg>
      </pc:sldChg>
      <pc:sldChg chg="modSp del mod">
        <pc:chgData name="Yoel Kortick" userId="167978f5-7f40-4909-85d5-d4149554ad4e" providerId="ADAL" clId="{E267BAD6-B0B7-41CE-8681-8DE7ED8538CF}" dt="2025-05-04T15:27:40.526" v="5769" actId="47"/>
        <pc:sldMkLst>
          <pc:docMk/>
          <pc:sldMk cId="3250538388" sldId="2229"/>
        </pc:sldMkLst>
        <pc:spChg chg="mod">
          <ac:chgData name="Yoel Kortick" userId="167978f5-7f40-4909-85d5-d4149554ad4e" providerId="ADAL" clId="{E267BAD6-B0B7-41CE-8681-8DE7ED8538CF}" dt="2025-05-04T14:55:08.707" v="5085" actId="27636"/>
          <ac:spMkLst>
            <pc:docMk/>
            <pc:sldMk cId="3250538388" sldId="2229"/>
            <ac:spMk id="3" creationId="{4D63AF81-C36B-6939-EA57-E276F72C36E9}"/>
          </ac:spMkLst>
        </pc:spChg>
      </pc:sldChg>
      <pc:sldChg chg="modSp del mod">
        <pc:chgData name="Yoel Kortick" userId="167978f5-7f40-4909-85d5-d4149554ad4e" providerId="ADAL" clId="{E267BAD6-B0B7-41CE-8681-8DE7ED8538CF}" dt="2025-05-04T15:27:40.856" v="5770" actId="47"/>
        <pc:sldMkLst>
          <pc:docMk/>
          <pc:sldMk cId="1724104711" sldId="2230"/>
        </pc:sldMkLst>
        <pc:spChg chg="mod">
          <ac:chgData name="Yoel Kortick" userId="167978f5-7f40-4909-85d5-d4149554ad4e" providerId="ADAL" clId="{E267BAD6-B0B7-41CE-8681-8DE7ED8538CF}" dt="2025-05-04T14:55:08.722" v="5086" actId="27636"/>
          <ac:spMkLst>
            <pc:docMk/>
            <pc:sldMk cId="1724104711" sldId="2230"/>
            <ac:spMk id="3" creationId="{DCD5CB42-7333-7B7C-1B78-4A0476E89C88}"/>
          </ac:spMkLst>
        </pc:spChg>
      </pc:sldChg>
      <pc:sldChg chg="modSp del mod">
        <pc:chgData name="Yoel Kortick" userId="167978f5-7f40-4909-85d5-d4149554ad4e" providerId="ADAL" clId="{E267BAD6-B0B7-41CE-8681-8DE7ED8538CF}" dt="2025-05-04T15:27:41.140" v="5771" actId="47"/>
        <pc:sldMkLst>
          <pc:docMk/>
          <pc:sldMk cId="658024115" sldId="2231"/>
        </pc:sldMkLst>
        <pc:spChg chg="mod">
          <ac:chgData name="Yoel Kortick" userId="167978f5-7f40-4909-85d5-d4149554ad4e" providerId="ADAL" clId="{E267BAD6-B0B7-41CE-8681-8DE7ED8538CF}" dt="2025-05-04T14:55:08.722" v="5087" actId="27636"/>
          <ac:spMkLst>
            <pc:docMk/>
            <pc:sldMk cId="658024115" sldId="2231"/>
            <ac:spMk id="3" creationId="{D9BE2630-5591-E5D3-53E4-3CD8183D6F86}"/>
          </ac:spMkLst>
        </pc:spChg>
      </pc:sldChg>
      <pc:sldChg chg="modSp del mod">
        <pc:chgData name="Yoel Kortick" userId="167978f5-7f40-4909-85d5-d4149554ad4e" providerId="ADAL" clId="{E267BAD6-B0B7-41CE-8681-8DE7ED8538CF}" dt="2025-05-04T15:27:41.486" v="5772" actId="47"/>
        <pc:sldMkLst>
          <pc:docMk/>
          <pc:sldMk cId="3684372236" sldId="2232"/>
        </pc:sldMkLst>
        <pc:spChg chg="mod">
          <ac:chgData name="Yoel Kortick" userId="167978f5-7f40-4909-85d5-d4149554ad4e" providerId="ADAL" clId="{E267BAD6-B0B7-41CE-8681-8DE7ED8538CF}" dt="2025-05-04T14:55:08.722" v="5088" actId="27636"/>
          <ac:spMkLst>
            <pc:docMk/>
            <pc:sldMk cId="3684372236" sldId="2232"/>
            <ac:spMk id="3" creationId="{7FF24D91-0C1E-C099-3F99-9DC00518AC7D}"/>
          </ac:spMkLst>
        </pc:spChg>
      </pc:sldChg>
      <pc:sldChg chg="modSp del mod">
        <pc:chgData name="Yoel Kortick" userId="167978f5-7f40-4909-85d5-d4149554ad4e" providerId="ADAL" clId="{E267BAD6-B0B7-41CE-8681-8DE7ED8538CF}" dt="2025-05-04T15:27:41.926" v="5773" actId="47"/>
        <pc:sldMkLst>
          <pc:docMk/>
          <pc:sldMk cId="2383530829" sldId="2233"/>
        </pc:sldMkLst>
        <pc:spChg chg="mod">
          <ac:chgData name="Yoel Kortick" userId="167978f5-7f40-4909-85d5-d4149554ad4e" providerId="ADAL" clId="{E267BAD6-B0B7-41CE-8681-8DE7ED8538CF}" dt="2025-05-04T14:55:08.733" v="5089" actId="27636"/>
          <ac:spMkLst>
            <pc:docMk/>
            <pc:sldMk cId="2383530829" sldId="2233"/>
            <ac:spMk id="3" creationId="{1291C4AF-9F04-2150-294F-AFBDA2845616}"/>
          </ac:spMkLst>
        </pc:spChg>
      </pc:sldChg>
      <pc:sldChg chg="modSp del mod">
        <pc:chgData name="Yoel Kortick" userId="167978f5-7f40-4909-85d5-d4149554ad4e" providerId="ADAL" clId="{E267BAD6-B0B7-41CE-8681-8DE7ED8538CF}" dt="2025-05-04T15:27:42.255" v="5774" actId="47"/>
        <pc:sldMkLst>
          <pc:docMk/>
          <pc:sldMk cId="3812383836" sldId="2234"/>
        </pc:sldMkLst>
        <pc:spChg chg="mod">
          <ac:chgData name="Yoel Kortick" userId="167978f5-7f40-4909-85d5-d4149554ad4e" providerId="ADAL" clId="{E267BAD6-B0B7-41CE-8681-8DE7ED8538CF}" dt="2025-05-04T14:55:08.738" v="5090" actId="27636"/>
          <ac:spMkLst>
            <pc:docMk/>
            <pc:sldMk cId="3812383836" sldId="2234"/>
            <ac:spMk id="3" creationId="{00751E41-FF00-1757-C60F-7E2EB9546481}"/>
          </ac:spMkLst>
        </pc:spChg>
      </pc:sldChg>
      <pc:sldChg chg="modSp del mod">
        <pc:chgData name="Yoel Kortick" userId="167978f5-7f40-4909-85d5-d4149554ad4e" providerId="ADAL" clId="{E267BAD6-B0B7-41CE-8681-8DE7ED8538CF}" dt="2025-05-04T15:27:42.679" v="5775" actId="47"/>
        <pc:sldMkLst>
          <pc:docMk/>
          <pc:sldMk cId="82175388" sldId="2235"/>
        </pc:sldMkLst>
        <pc:spChg chg="mod">
          <ac:chgData name="Yoel Kortick" userId="167978f5-7f40-4909-85d5-d4149554ad4e" providerId="ADAL" clId="{E267BAD6-B0B7-41CE-8681-8DE7ED8538CF}" dt="2025-05-04T14:55:08.738" v="5091" actId="27636"/>
          <ac:spMkLst>
            <pc:docMk/>
            <pc:sldMk cId="82175388" sldId="2235"/>
            <ac:spMk id="3" creationId="{E4A3EF62-9772-E8AD-AD13-6690A5D8792F}"/>
          </ac:spMkLst>
        </pc:spChg>
      </pc:sldChg>
      <pc:sldChg chg="modSp del mod">
        <pc:chgData name="Yoel Kortick" userId="167978f5-7f40-4909-85d5-d4149554ad4e" providerId="ADAL" clId="{E267BAD6-B0B7-41CE-8681-8DE7ED8538CF}" dt="2025-05-04T15:27:43.089" v="5776" actId="47"/>
        <pc:sldMkLst>
          <pc:docMk/>
          <pc:sldMk cId="2542050971" sldId="2236"/>
        </pc:sldMkLst>
        <pc:spChg chg="mod">
          <ac:chgData name="Yoel Kortick" userId="167978f5-7f40-4909-85d5-d4149554ad4e" providerId="ADAL" clId="{E267BAD6-B0B7-41CE-8681-8DE7ED8538CF}" dt="2025-05-04T14:55:08.738" v="5092" actId="27636"/>
          <ac:spMkLst>
            <pc:docMk/>
            <pc:sldMk cId="2542050971" sldId="2236"/>
            <ac:spMk id="3" creationId="{EA970173-7BB2-35A3-DC3F-C4D22A7C9ECA}"/>
          </ac:spMkLst>
        </pc:spChg>
      </pc:sldChg>
      <pc:sldChg chg="modSp del mod">
        <pc:chgData name="Yoel Kortick" userId="167978f5-7f40-4909-85d5-d4149554ad4e" providerId="ADAL" clId="{E267BAD6-B0B7-41CE-8681-8DE7ED8538CF}" dt="2025-05-04T15:27:43.451" v="5777" actId="47"/>
        <pc:sldMkLst>
          <pc:docMk/>
          <pc:sldMk cId="3483296989" sldId="2237"/>
        </pc:sldMkLst>
        <pc:spChg chg="mod">
          <ac:chgData name="Yoel Kortick" userId="167978f5-7f40-4909-85d5-d4149554ad4e" providerId="ADAL" clId="{E267BAD6-B0B7-41CE-8681-8DE7ED8538CF}" dt="2025-05-04T14:55:08.738" v="5093" actId="27636"/>
          <ac:spMkLst>
            <pc:docMk/>
            <pc:sldMk cId="3483296989" sldId="2237"/>
            <ac:spMk id="3" creationId="{C9DB4A70-38C3-248E-C50C-8773ADDEC0A6}"/>
          </ac:spMkLst>
        </pc:spChg>
      </pc:sldChg>
      <pc:sldChg chg="modSp del mod">
        <pc:chgData name="Yoel Kortick" userId="167978f5-7f40-4909-85d5-d4149554ad4e" providerId="ADAL" clId="{E267BAD6-B0B7-41CE-8681-8DE7ED8538CF}" dt="2025-05-04T15:27:43.812" v="5778" actId="47"/>
        <pc:sldMkLst>
          <pc:docMk/>
          <pc:sldMk cId="2406365740" sldId="2238"/>
        </pc:sldMkLst>
        <pc:spChg chg="mod">
          <ac:chgData name="Yoel Kortick" userId="167978f5-7f40-4909-85d5-d4149554ad4e" providerId="ADAL" clId="{E267BAD6-B0B7-41CE-8681-8DE7ED8538CF}" dt="2025-05-04T14:55:08.754" v="5094" actId="27636"/>
          <ac:spMkLst>
            <pc:docMk/>
            <pc:sldMk cId="2406365740" sldId="2238"/>
            <ac:spMk id="3" creationId="{8FCB0D46-DDBF-26F0-62A6-EB52777D7FD4}"/>
          </ac:spMkLst>
        </pc:spChg>
      </pc:sldChg>
      <pc:sldChg chg="modSp del mod">
        <pc:chgData name="Yoel Kortick" userId="167978f5-7f40-4909-85d5-d4149554ad4e" providerId="ADAL" clId="{E267BAD6-B0B7-41CE-8681-8DE7ED8538CF}" dt="2025-05-04T15:27:44.411" v="5779" actId="47"/>
        <pc:sldMkLst>
          <pc:docMk/>
          <pc:sldMk cId="264803164" sldId="2239"/>
        </pc:sldMkLst>
        <pc:spChg chg="mod">
          <ac:chgData name="Yoel Kortick" userId="167978f5-7f40-4909-85d5-d4149554ad4e" providerId="ADAL" clId="{E267BAD6-B0B7-41CE-8681-8DE7ED8538CF}" dt="2025-05-04T14:55:08.754" v="5095" actId="27636"/>
          <ac:spMkLst>
            <pc:docMk/>
            <pc:sldMk cId="264803164" sldId="2239"/>
            <ac:spMk id="3" creationId="{DB18946F-E416-5572-1873-7D4D0B92D355}"/>
          </ac:spMkLst>
        </pc:spChg>
      </pc:sldChg>
      <pc:sldChg chg="modSp del mod">
        <pc:chgData name="Yoel Kortick" userId="167978f5-7f40-4909-85d5-d4149554ad4e" providerId="ADAL" clId="{E267BAD6-B0B7-41CE-8681-8DE7ED8538CF}" dt="2025-05-04T15:27:44.694" v="5780" actId="47"/>
        <pc:sldMkLst>
          <pc:docMk/>
          <pc:sldMk cId="1754196409" sldId="2240"/>
        </pc:sldMkLst>
        <pc:spChg chg="mod">
          <ac:chgData name="Yoel Kortick" userId="167978f5-7f40-4909-85d5-d4149554ad4e" providerId="ADAL" clId="{E267BAD6-B0B7-41CE-8681-8DE7ED8538CF}" dt="2025-05-04T14:55:08.754" v="5096" actId="27636"/>
          <ac:spMkLst>
            <pc:docMk/>
            <pc:sldMk cId="1754196409" sldId="2240"/>
            <ac:spMk id="3" creationId="{6F88EBA8-1CA0-6D43-D04E-82A24D9028F8}"/>
          </ac:spMkLst>
        </pc:spChg>
      </pc:sldChg>
      <pc:sldChg chg="modSp del mod">
        <pc:chgData name="Yoel Kortick" userId="167978f5-7f40-4909-85d5-d4149554ad4e" providerId="ADAL" clId="{E267BAD6-B0B7-41CE-8681-8DE7ED8538CF}" dt="2025-05-04T15:27:45.040" v="5781" actId="47"/>
        <pc:sldMkLst>
          <pc:docMk/>
          <pc:sldMk cId="2483196951" sldId="2241"/>
        </pc:sldMkLst>
        <pc:spChg chg="mod">
          <ac:chgData name="Yoel Kortick" userId="167978f5-7f40-4909-85d5-d4149554ad4e" providerId="ADAL" clId="{E267BAD6-B0B7-41CE-8681-8DE7ED8538CF}" dt="2025-05-04T14:55:08.754" v="5097" actId="27636"/>
          <ac:spMkLst>
            <pc:docMk/>
            <pc:sldMk cId="2483196951" sldId="2241"/>
            <ac:spMk id="3" creationId="{5F94928B-C209-B1B7-FA1E-3866944D2BC6}"/>
          </ac:spMkLst>
        </pc:spChg>
      </pc:sldChg>
      <pc:sldChg chg="modSp del mod">
        <pc:chgData name="Yoel Kortick" userId="167978f5-7f40-4909-85d5-d4149554ad4e" providerId="ADAL" clId="{E267BAD6-B0B7-41CE-8681-8DE7ED8538CF}" dt="2025-05-04T15:27:45.410" v="5782" actId="47"/>
        <pc:sldMkLst>
          <pc:docMk/>
          <pc:sldMk cId="2973400002" sldId="2242"/>
        </pc:sldMkLst>
        <pc:spChg chg="mod">
          <ac:chgData name="Yoel Kortick" userId="167978f5-7f40-4909-85d5-d4149554ad4e" providerId="ADAL" clId="{E267BAD6-B0B7-41CE-8681-8DE7ED8538CF}" dt="2025-05-04T14:55:08.770" v="5098" actId="27636"/>
          <ac:spMkLst>
            <pc:docMk/>
            <pc:sldMk cId="2973400002" sldId="2242"/>
            <ac:spMk id="3" creationId="{FE28A49D-4EB5-8693-F26F-130DC3D34F75}"/>
          </ac:spMkLst>
        </pc:spChg>
      </pc:sldChg>
      <pc:sldChg chg="addSp modSp mod">
        <pc:chgData name="Yoel Kortick" userId="167978f5-7f40-4909-85d5-d4149554ad4e" providerId="ADAL" clId="{E267BAD6-B0B7-41CE-8681-8DE7ED8538CF}" dt="2025-05-04T15:03:26.981" v="5302" actId="11529"/>
        <pc:sldMkLst>
          <pc:docMk/>
          <pc:sldMk cId="3328598926" sldId="2243"/>
        </pc:sldMkLst>
        <pc:spChg chg="mod">
          <ac:chgData name="Yoel Kortick" userId="167978f5-7f40-4909-85d5-d4149554ad4e" providerId="ADAL" clId="{E267BAD6-B0B7-41CE-8681-8DE7ED8538CF}" dt="2025-05-04T14:55:08.675" v="5075" actId="27636"/>
          <ac:spMkLst>
            <pc:docMk/>
            <pc:sldMk cId="3328598926" sldId="2243"/>
            <ac:spMk id="3" creationId="{C98F2A82-A944-7E6F-49A3-D02740C942F6}"/>
          </ac:spMkLst>
        </pc:spChg>
        <pc:spChg chg="add">
          <ac:chgData name="Yoel Kortick" userId="167978f5-7f40-4909-85d5-d4149554ad4e" providerId="ADAL" clId="{E267BAD6-B0B7-41CE-8681-8DE7ED8538CF}" dt="2025-05-04T15:03:22.065" v="5301" actId="11529"/>
          <ac:spMkLst>
            <pc:docMk/>
            <pc:sldMk cId="3328598926" sldId="2243"/>
            <ac:spMk id="5" creationId="{D1C87742-D8AC-0AD7-C4D0-7AC4FB9E13E5}"/>
          </ac:spMkLst>
        </pc:spChg>
        <pc:spChg chg="add">
          <ac:chgData name="Yoel Kortick" userId="167978f5-7f40-4909-85d5-d4149554ad4e" providerId="ADAL" clId="{E267BAD6-B0B7-41CE-8681-8DE7ED8538CF}" dt="2025-05-04T15:03:26.981" v="5302" actId="11529"/>
          <ac:spMkLst>
            <pc:docMk/>
            <pc:sldMk cId="3328598926" sldId="2243"/>
            <ac:spMk id="6" creationId="{00930CCB-8C85-62C6-7A74-9C71C151CAE5}"/>
          </ac:spMkLst>
        </pc:spChg>
        <pc:spChg chg="mod">
          <ac:chgData name="Yoel Kortick" userId="167978f5-7f40-4909-85d5-d4149554ad4e" providerId="ADAL" clId="{E267BAD6-B0B7-41CE-8681-8DE7ED8538CF}" dt="2025-05-04T15:03:10.679" v="5294" actId="20577"/>
          <ac:spMkLst>
            <pc:docMk/>
            <pc:sldMk cId="3328598926" sldId="2243"/>
            <ac:spMk id="10" creationId="{0A5D1B73-6FB1-E645-7843-7198B0A8DCB3}"/>
          </ac:spMkLst>
        </pc:spChg>
        <pc:picChg chg="add mod">
          <ac:chgData name="Yoel Kortick" userId="167978f5-7f40-4909-85d5-d4149554ad4e" providerId="ADAL" clId="{E267BAD6-B0B7-41CE-8681-8DE7ED8538CF}" dt="2025-05-04T15:03:15.731" v="5300" actId="208"/>
          <ac:picMkLst>
            <pc:docMk/>
            <pc:sldMk cId="3328598926" sldId="2243"/>
            <ac:picMk id="4" creationId="{618EDD80-C9FA-1CF9-E6AD-4A9FC397B067}"/>
          </ac:picMkLst>
        </pc:picChg>
      </pc:sldChg>
      <pc:sldChg chg="del">
        <pc:chgData name="Yoel Kortick" userId="167978f5-7f40-4909-85d5-d4149554ad4e" providerId="ADAL" clId="{E267BAD6-B0B7-41CE-8681-8DE7ED8538CF}" dt="2025-05-04T15:29:15.114" v="5800" actId="47"/>
        <pc:sldMkLst>
          <pc:docMk/>
          <pc:sldMk cId="302423313" sldId="2244"/>
        </pc:sldMkLst>
      </pc:sldChg>
      <pc:sldChg chg="del">
        <pc:chgData name="Yoel Kortick" userId="167978f5-7f40-4909-85d5-d4149554ad4e" providerId="ADAL" clId="{E267BAD6-B0B7-41CE-8681-8DE7ED8538CF}" dt="2025-05-04T15:29:15.114" v="5800" actId="47"/>
        <pc:sldMkLst>
          <pc:docMk/>
          <pc:sldMk cId="690312692" sldId="2245"/>
        </pc:sldMkLst>
      </pc:sldChg>
      <pc:sldChg chg="del">
        <pc:chgData name="Yoel Kortick" userId="167978f5-7f40-4909-85d5-d4149554ad4e" providerId="ADAL" clId="{E267BAD6-B0B7-41CE-8681-8DE7ED8538CF}" dt="2025-05-04T15:29:15.114" v="5800" actId="47"/>
        <pc:sldMkLst>
          <pc:docMk/>
          <pc:sldMk cId="2497603289" sldId="2246"/>
        </pc:sldMkLst>
      </pc:sldChg>
      <pc:sldChg chg="del">
        <pc:chgData name="Yoel Kortick" userId="167978f5-7f40-4909-85d5-d4149554ad4e" providerId="ADAL" clId="{E267BAD6-B0B7-41CE-8681-8DE7ED8538CF}" dt="2025-05-04T15:29:15.114" v="5800" actId="47"/>
        <pc:sldMkLst>
          <pc:docMk/>
          <pc:sldMk cId="4290494642" sldId="2247"/>
        </pc:sldMkLst>
      </pc:sldChg>
      <pc:sldChg chg="del">
        <pc:chgData name="Yoel Kortick" userId="167978f5-7f40-4909-85d5-d4149554ad4e" providerId="ADAL" clId="{E267BAD6-B0B7-41CE-8681-8DE7ED8538CF}" dt="2025-05-04T15:29:15.114" v="5800" actId="47"/>
        <pc:sldMkLst>
          <pc:docMk/>
          <pc:sldMk cId="918291236" sldId="2248"/>
        </pc:sldMkLst>
      </pc:sldChg>
      <pc:sldChg chg="del">
        <pc:chgData name="Yoel Kortick" userId="167978f5-7f40-4909-85d5-d4149554ad4e" providerId="ADAL" clId="{E267BAD6-B0B7-41CE-8681-8DE7ED8538CF}" dt="2025-05-04T15:29:15.114" v="5800" actId="47"/>
        <pc:sldMkLst>
          <pc:docMk/>
          <pc:sldMk cId="562917523" sldId="2249"/>
        </pc:sldMkLst>
      </pc:sldChg>
      <pc:sldChg chg="del">
        <pc:chgData name="Yoel Kortick" userId="167978f5-7f40-4909-85d5-d4149554ad4e" providerId="ADAL" clId="{E267BAD6-B0B7-41CE-8681-8DE7ED8538CF}" dt="2025-05-04T15:29:15.114" v="5800" actId="47"/>
        <pc:sldMkLst>
          <pc:docMk/>
          <pc:sldMk cId="3779133768" sldId="2250"/>
        </pc:sldMkLst>
      </pc:sldChg>
      <pc:sldChg chg="del">
        <pc:chgData name="Yoel Kortick" userId="167978f5-7f40-4909-85d5-d4149554ad4e" providerId="ADAL" clId="{E267BAD6-B0B7-41CE-8681-8DE7ED8538CF}" dt="2025-05-04T15:29:15.114" v="5800" actId="47"/>
        <pc:sldMkLst>
          <pc:docMk/>
          <pc:sldMk cId="1653382324" sldId="2251"/>
        </pc:sldMkLst>
      </pc:sldChg>
      <pc:sldChg chg="del">
        <pc:chgData name="Yoel Kortick" userId="167978f5-7f40-4909-85d5-d4149554ad4e" providerId="ADAL" clId="{E267BAD6-B0B7-41CE-8681-8DE7ED8538CF}" dt="2025-05-04T15:29:15.114" v="5800" actId="47"/>
        <pc:sldMkLst>
          <pc:docMk/>
          <pc:sldMk cId="3626017816" sldId="2252"/>
        </pc:sldMkLst>
      </pc:sldChg>
      <pc:sldChg chg="del">
        <pc:chgData name="Yoel Kortick" userId="167978f5-7f40-4909-85d5-d4149554ad4e" providerId="ADAL" clId="{E267BAD6-B0B7-41CE-8681-8DE7ED8538CF}" dt="2025-05-04T15:29:15.114" v="5800" actId="47"/>
        <pc:sldMkLst>
          <pc:docMk/>
          <pc:sldMk cId="1344129803" sldId="2253"/>
        </pc:sldMkLst>
      </pc:sldChg>
      <pc:sldChg chg="del">
        <pc:chgData name="Yoel Kortick" userId="167978f5-7f40-4909-85d5-d4149554ad4e" providerId="ADAL" clId="{E267BAD6-B0B7-41CE-8681-8DE7ED8538CF}" dt="2025-05-04T15:29:15.114" v="5800" actId="47"/>
        <pc:sldMkLst>
          <pc:docMk/>
          <pc:sldMk cId="978183194" sldId="2254"/>
        </pc:sldMkLst>
      </pc:sldChg>
      <pc:sldChg chg="del">
        <pc:chgData name="Yoel Kortick" userId="167978f5-7f40-4909-85d5-d4149554ad4e" providerId="ADAL" clId="{E267BAD6-B0B7-41CE-8681-8DE7ED8538CF}" dt="2025-05-04T15:29:15.114" v="5800" actId="47"/>
        <pc:sldMkLst>
          <pc:docMk/>
          <pc:sldMk cId="2769602328" sldId="2255"/>
        </pc:sldMkLst>
      </pc:sldChg>
      <pc:sldChg chg="modSp del mod">
        <pc:chgData name="Yoel Kortick" userId="167978f5-7f40-4909-85d5-d4149554ad4e" providerId="ADAL" clId="{E267BAD6-B0B7-41CE-8681-8DE7ED8538CF}" dt="2025-05-04T15:29:15.114" v="5800" actId="47"/>
        <pc:sldMkLst>
          <pc:docMk/>
          <pc:sldMk cId="2631583605" sldId="2256"/>
        </pc:sldMkLst>
        <pc:spChg chg="mod">
          <ac:chgData name="Yoel Kortick" userId="167978f5-7f40-4909-85d5-d4149554ad4e" providerId="ADAL" clId="{E267BAD6-B0B7-41CE-8681-8DE7ED8538CF}" dt="2025-05-04T15:28:58.713" v="5799" actId="27636"/>
          <ac:spMkLst>
            <pc:docMk/>
            <pc:sldMk cId="2631583605" sldId="2256"/>
            <ac:spMk id="4" creationId="{7CF9FD21-B097-D323-935A-DA60B63EC8EA}"/>
          </ac:spMkLst>
        </pc:spChg>
      </pc:sldChg>
      <pc:sldChg chg="del">
        <pc:chgData name="Yoel Kortick" userId="167978f5-7f40-4909-85d5-d4149554ad4e" providerId="ADAL" clId="{E267BAD6-B0B7-41CE-8681-8DE7ED8538CF}" dt="2025-05-04T15:29:15.114" v="5800" actId="47"/>
        <pc:sldMkLst>
          <pc:docMk/>
          <pc:sldMk cId="4251606136" sldId="2257"/>
        </pc:sldMkLst>
      </pc:sldChg>
      <pc:sldChg chg="del">
        <pc:chgData name="Yoel Kortick" userId="167978f5-7f40-4909-85d5-d4149554ad4e" providerId="ADAL" clId="{E267BAD6-B0B7-41CE-8681-8DE7ED8538CF}" dt="2025-05-04T15:29:15.114" v="5800" actId="47"/>
        <pc:sldMkLst>
          <pc:docMk/>
          <pc:sldMk cId="2698372226" sldId="2258"/>
        </pc:sldMkLst>
      </pc:sldChg>
      <pc:sldChg chg="del">
        <pc:chgData name="Yoel Kortick" userId="167978f5-7f40-4909-85d5-d4149554ad4e" providerId="ADAL" clId="{E267BAD6-B0B7-41CE-8681-8DE7ED8538CF}" dt="2025-05-04T15:29:15.114" v="5800" actId="47"/>
        <pc:sldMkLst>
          <pc:docMk/>
          <pc:sldMk cId="4065467987" sldId="2259"/>
        </pc:sldMkLst>
      </pc:sldChg>
      <pc:sldChg chg="del">
        <pc:chgData name="Yoel Kortick" userId="167978f5-7f40-4909-85d5-d4149554ad4e" providerId="ADAL" clId="{E267BAD6-B0B7-41CE-8681-8DE7ED8538CF}" dt="2025-05-04T15:29:15.114" v="5800" actId="47"/>
        <pc:sldMkLst>
          <pc:docMk/>
          <pc:sldMk cId="3414987451" sldId="2260"/>
        </pc:sldMkLst>
      </pc:sldChg>
      <pc:sldChg chg="del">
        <pc:chgData name="Yoel Kortick" userId="167978f5-7f40-4909-85d5-d4149554ad4e" providerId="ADAL" clId="{E267BAD6-B0B7-41CE-8681-8DE7ED8538CF}" dt="2025-05-04T15:29:15.114" v="5800" actId="47"/>
        <pc:sldMkLst>
          <pc:docMk/>
          <pc:sldMk cId="2990869227" sldId="2261"/>
        </pc:sldMkLst>
      </pc:sldChg>
      <pc:sldChg chg="del">
        <pc:chgData name="Yoel Kortick" userId="167978f5-7f40-4909-85d5-d4149554ad4e" providerId="ADAL" clId="{E267BAD6-B0B7-41CE-8681-8DE7ED8538CF}" dt="2025-05-04T15:29:15.114" v="5800" actId="47"/>
        <pc:sldMkLst>
          <pc:docMk/>
          <pc:sldMk cId="2787011645" sldId="2262"/>
        </pc:sldMkLst>
      </pc:sldChg>
      <pc:sldChg chg="del">
        <pc:chgData name="Yoel Kortick" userId="167978f5-7f40-4909-85d5-d4149554ad4e" providerId="ADAL" clId="{E267BAD6-B0B7-41CE-8681-8DE7ED8538CF}" dt="2025-05-04T15:29:15.114" v="5800" actId="47"/>
        <pc:sldMkLst>
          <pc:docMk/>
          <pc:sldMk cId="3417162918" sldId="2263"/>
        </pc:sldMkLst>
      </pc:sldChg>
      <pc:sldChg chg="del">
        <pc:chgData name="Yoel Kortick" userId="167978f5-7f40-4909-85d5-d4149554ad4e" providerId="ADAL" clId="{E267BAD6-B0B7-41CE-8681-8DE7ED8538CF}" dt="2025-05-04T15:29:15.114" v="5800" actId="47"/>
        <pc:sldMkLst>
          <pc:docMk/>
          <pc:sldMk cId="4022019921" sldId="2264"/>
        </pc:sldMkLst>
      </pc:sldChg>
      <pc:sldChg chg="del">
        <pc:chgData name="Yoel Kortick" userId="167978f5-7f40-4909-85d5-d4149554ad4e" providerId="ADAL" clId="{E267BAD6-B0B7-41CE-8681-8DE7ED8538CF}" dt="2025-05-04T15:29:15.114" v="5800" actId="47"/>
        <pc:sldMkLst>
          <pc:docMk/>
          <pc:sldMk cId="475252103" sldId="2265"/>
        </pc:sldMkLst>
      </pc:sldChg>
      <pc:sldChg chg="del">
        <pc:chgData name="Yoel Kortick" userId="167978f5-7f40-4909-85d5-d4149554ad4e" providerId="ADAL" clId="{E267BAD6-B0B7-41CE-8681-8DE7ED8538CF}" dt="2025-05-04T15:29:15.114" v="5800" actId="47"/>
        <pc:sldMkLst>
          <pc:docMk/>
          <pc:sldMk cId="2204089426" sldId="2266"/>
        </pc:sldMkLst>
      </pc:sldChg>
      <pc:sldChg chg="del">
        <pc:chgData name="Yoel Kortick" userId="167978f5-7f40-4909-85d5-d4149554ad4e" providerId="ADAL" clId="{E267BAD6-B0B7-41CE-8681-8DE7ED8538CF}" dt="2025-05-04T15:29:15.114" v="5800" actId="47"/>
        <pc:sldMkLst>
          <pc:docMk/>
          <pc:sldMk cId="1889348945" sldId="2267"/>
        </pc:sldMkLst>
      </pc:sldChg>
      <pc:sldChg chg="addSp modSp mod">
        <pc:chgData name="Yoel Kortick" userId="167978f5-7f40-4909-85d5-d4149554ad4e" providerId="ADAL" clId="{E267BAD6-B0B7-41CE-8681-8DE7ED8538CF}" dt="2025-05-04T14:23:56.919" v="3627" actId="14100"/>
        <pc:sldMkLst>
          <pc:docMk/>
          <pc:sldMk cId="4168931999" sldId="2268"/>
        </pc:sldMkLst>
        <pc:spChg chg="mod">
          <ac:chgData name="Yoel Kortick" userId="167978f5-7f40-4909-85d5-d4149554ad4e" providerId="ADAL" clId="{E267BAD6-B0B7-41CE-8681-8DE7ED8538CF}" dt="2025-05-04T13:51:00.724" v="2429"/>
          <ac:spMkLst>
            <pc:docMk/>
            <pc:sldMk cId="4168931999" sldId="2268"/>
            <ac:spMk id="3" creationId="{34718AB8-A298-D9DE-0D3B-3EF616271CAD}"/>
          </ac:spMkLst>
        </pc:spChg>
        <pc:spChg chg="mod">
          <ac:chgData name="Yoel Kortick" userId="167978f5-7f40-4909-85d5-d4149554ad4e" providerId="ADAL" clId="{E267BAD6-B0B7-41CE-8681-8DE7ED8538CF}" dt="2025-05-04T14:23:56.919" v="3627" actId="14100"/>
          <ac:spMkLst>
            <pc:docMk/>
            <pc:sldMk cId="4168931999" sldId="2268"/>
            <ac:spMk id="4" creationId="{022FC24E-4700-D187-40A0-39AB47A9EB6D}"/>
          </ac:spMkLst>
        </pc:spChg>
        <pc:spChg chg="add">
          <ac:chgData name="Yoel Kortick" userId="167978f5-7f40-4909-85d5-d4149554ad4e" providerId="ADAL" clId="{E267BAD6-B0B7-41CE-8681-8DE7ED8538CF}" dt="2025-05-04T14:23:27.302" v="3613" actId="11529"/>
          <ac:spMkLst>
            <pc:docMk/>
            <pc:sldMk cId="4168931999" sldId="2268"/>
            <ac:spMk id="6" creationId="{9CB84B51-86CB-AC66-E1B9-57DDBB1960CE}"/>
          </ac:spMkLst>
        </pc:spChg>
        <pc:spChg chg="add">
          <ac:chgData name="Yoel Kortick" userId="167978f5-7f40-4909-85d5-d4149554ad4e" providerId="ADAL" clId="{E267BAD6-B0B7-41CE-8681-8DE7ED8538CF}" dt="2025-05-04T14:23:33.353" v="3614" actId="11529"/>
          <ac:spMkLst>
            <pc:docMk/>
            <pc:sldMk cId="4168931999" sldId="2268"/>
            <ac:spMk id="7" creationId="{357012CC-1846-62EE-03F1-F45B1729312F}"/>
          </ac:spMkLst>
        </pc:spChg>
        <pc:spChg chg="add mod">
          <ac:chgData name="Yoel Kortick" userId="167978f5-7f40-4909-85d5-d4149554ad4e" providerId="ADAL" clId="{E267BAD6-B0B7-41CE-8681-8DE7ED8538CF}" dt="2025-05-04T14:23:44.746" v="3624" actId="1038"/>
          <ac:spMkLst>
            <pc:docMk/>
            <pc:sldMk cId="4168931999" sldId="2268"/>
            <ac:spMk id="8" creationId="{75F1701A-4CE7-EA38-E76D-EDA51E776DCD}"/>
          </ac:spMkLst>
        </pc:spChg>
        <pc:picChg chg="add mod ord">
          <ac:chgData name="Yoel Kortick" userId="167978f5-7f40-4909-85d5-d4149554ad4e" providerId="ADAL" clId="{E267BAD6-B0B7-41CE-8681-8DE7ED8538CF}" dt="2025-05-04T14:23:19.644" v="3612" actId="167"/>
          <ac:picMkLst>
            <pc:docMk/>
            <pc:sldMk cId="4168931999" sldId="2268"/>
            <ac:picMk id="5" creationId="{F42FD4F9-F00E-0AF6-83AE-F784A33C2A4A}"/>
          </ac:picMkLst>
        </pc:picChg>
      </pc:sldChg>
      <pc:sldChg chg="addSp delSp modSp mod">
        <pc:chgData name="Yoel Kortick" userId="167978f5-7f40-4909-85d5-d4149554ad4e" providerId="ADAL" clId="{E267BAD6-B0B7-41CE-8681-8DE7ED8538CF}" dt="2025-05-04T14:25:12.344" v="3712" actId="20577"/>
        <pc:sldMkLst>
          <pc:docMk/>
          <pc:sldMk cId="2493752541" sldId="2269"/>
        </pc:sldMkLst>
        <pc:spChg chg="mod">
          <ac:chgData name="Yoel Kortick" userId="167978f5-7f40-4909-85d5-d4149554ad4e" providerId="ADAL" clId="{E267BAD6-B0B7-41CE-8681-8DE7ED8538CF}" dt="2025-05-04T13:51:00.724" v="2429"/>
          <ac:spMkLst>
            <pc:docMk/>
            <pc:sldMk cId="2493752541" sldId="2269"/>
            <ac:spMk id="3" creationId="{9D4D354F-E30B-FF9F-EEF3-7A235B697B84}"/>
          </ac:spMkLst>
        </pc:spChg>
        <pc:spChg chg="mod">
          <ac:chgData name="Yoel Kortick" userId="167978f5-7f40-4909-85d5-d4149554ad4e" providerId="ADAL" clId="{E267BAD6-B0B7-41CE-8681-8DE7ED8538CF}" dt="2025-05-04T14:25:12.344" v="3712" actId="20577"/>
          <ac:spMkLst>
            <pc:docMk/>
            <pc:sldMk cId="2493752541" sldId="2269"/>
            <ac:spMk id="4" creationId="{39867382-9E05-8F38-5F51-B50A5EF8A505}"/>
          </ac:spMkLst>
        </pc:spChg>
        <pc:spChg chg="del">
          <ac:chgData name="Yoel Kortick" userId="167978f5-7f40-4909-85d5-d4149554ad4e" providerId="ADAL" clId="{E267BAD6-B0B7-41CE-8681-8DE7ED8538CF}" dt="2025-05-04T14:24:59.284" v="3698" actId="478"/>
          <ac:spMkLst>
            <pc:docMk/>
            <pc:sldMk cId="2493752541" sldId="2269"/>
            <ac:spMk id="6" creationId="{BB3520CE-6372-87E0-5B0F-01A8B4E84B93}"/>
          </ac:spMkLst>
        </pc:spChg>
        <pc:spChg chg="mod">
          <ac:chgData name="Yoel Kortick" userId="167978f5-7f40-4909-85d5-d4149554ad4e" providerId="ADAL" clId="{E267BAD6-B0B7-41CE-8681-8DE7ED8538CF}" dt="2025-05-04T14:25:08.188" v="3709" actId="208"/>
          <ac:spMkLst>
            <pc:docMk/>
            <pc:sldMk cId="2493752541" sldId="2269"/>
            <ac:spMk id="7" creationId="{6F1C90FC-B8A0-53F1-9A2F-8818CCC6DE89}"/>
          </ac:spMkLst>
        </pc:spChg>
        <pc:picChg chg="del">
          <ac:chgData name="Yoel Kortick" userId="167978f5-7f40-4909-85d5-d4149554ad4e" providerId="ADAL" clId="{E267BAD6-B0B7-41CE-8681-8DE7ED8538CF}" dt="2025-05-04T14:24:42.342" v="3687" actId="478"/>
          <ac:picMkLst>
            <pc:docMk/>
            <pc:sldMk cId="2493752541" sldId="2269"/>
            <ac:picMk id="5" creationId="{92D4D032-722B-E3B5-CD06-7AD1D6E396DE}"/>
          </ac:picMkLst>
        </pc:picChg>
        <pc:picChg chg="add mod ord">
          <ac:chgData name="Yoel Kortick" userId="167978f5-7f40-4909-85d5-d4149554ad4e" providerId="ADAL" clId="{E267BAD6-B0B7-41CE-8681-8DE7ED8538CF}" dt="2025-05-04T14:25:08.188" v="3709" actId="208"/>
          <ac:picMkLst>
            <pc:docMk/>
            <pc:sldMk cId="2493752541" sldId="2269"/>
            <ac:picMk id="8" creationId="{4EFD4F5F-285D-D946-0198-69747488CA09}"/>
          </ac:picMkLst>
        </pc:picChg>
      </pc:sldChg>
      <pc:sldChg chg="addSp delSp modSp mod">
        <pc:chgData name="Yoel Kortick" userId="167978f5-7f40-4909-85d5-d4149554ad4e" providerId="ADAL" clId="{E267BAD6-B0B7-41CE-8681-8DE7ED8538CF}" dt="2025-05-04T14:31:15.098" v="4014" actId="11529"/>
        <pc:sldMkLst>
          <pc:docMk/>
          <pc:sldMk cId="3325754843" sldId="2270"/>
        </pc:sldMkLst>
        <pc:spChg chg="mod">
          <ac:chgData name="Yoel Kortick" userId="167978f5-7f40-4909-85d5-d4149554ad4e" providerId="ADAL" clId="{E267BAD6-B0B7-41CE-8681-8DE7ED8538CF}" dt="2025-05-04T13:51:00.724" v="2429"/>
          <ac:spMkLst>
            <pc:docMk/>
            <pc:sldMk cId="3325754843" sldId="2270"/>
            <ac:spMk id="3" creationId="{5B2DA7DB-4C76-DFE1-7D22-61E3429BB722}"/>
          </ac:spMkLst>
        </pc:spChg>
        <pc:spChg chg="mod">
          <ac:chgData name="Yoel Kortick" userId="167978f5-7f40-4909-85d5-d4149554ad4e" providerId="ADAL" clId="{E267BAD6-B0B7-41CE-8681-8DE7ED8538CF}" dt="2025-05-04T14:28:21.129" v="3797" actId="20577"/>
          <ac:spMkLst>
            <pc:docMk/>
            <pc:sldMk cId="3325754843" sldId="2270"/>
            <ac:spMk id="4" creationId="{672010AA-06FE-7D4D-F034-E8D235D92932}"/>
          </ac:spMkLst>
        </pc:spChg>
        <pc:spChg chg="del">
          <ac:chgData name="Yoel Kortick" userId="167978f5-7f40-4909-85d5-d4149554ad4e" providerId="ADAL" clId="{E267BAD6-B0B7-41CE-8681-8DE7ED8538CF}" dt="2025-05-04T14:28:26.051" v="3799" actId="478"/>
          <ac:spMkLst>
            <pc:docMk/>
            <pc:sldMk cId="3325754843" sldId="2270"/>
            <ac:spMk id="6" creationId="{A9598989-43E8-B5E3-8FAB-827A800C792E}"/>
          </ac:spMkLst>
        </pc:spChg>
        <pc:spChg chg="add mod">
          <ac:chgData name="Yoel Kortick" userId="167978f5-7f40-4909-85d5-d4149554ad4e" providerId="ADAL" clId="{E267BAD6-B0B7-41CE-8681-8DE7ED8538CF}" dt="2025-05-04T14:28:43.982" v="3807" actId="14100"/>
          <ac:spMkLst>
            <pc:docMk/>
            <pc:sldMk cId="3325754843" sldId="2270"/>
            <ac:spMk id="7" creationId="{D416C6C0-78EB-05B5-DC9A-AFEAD8244500}"/>
          </ac:spMkLst>
        </pc:spChg>
        <pc:spChg chg="mod">
          <ac:chgData name="Yoel Kortick" userId="167978f5-7f40-4909-85d5-d4149554ad4e" providerId="ADAL" clId="{E267BAD6-B0B7-41CE-8681-8DE7ED8538CF}" dt="2025-05-04T14:28:55.250" v="3809" actId="14100"/>
          <ac:spMkLst>
            <pc:docMk/>
            <pc:sldMk cId="3325754843" sldId="2270"/>
            <ac:spMk id="9" creationId="{C320266B-A552-9C8B-34FA-742884FE3E0F}"/>
          </ac:spMkLst>
        </pc:spChg>
        <pc:spChg chg="mod">
          <ac:chgData name="Yoel Kortick" userId="167978f5-7f40-4909-85d5-d4149554ad4e" providerId="ADAL" clId="{E267BAD6-B0B7-41CE-8681-8DE7ED8538CF}" dt="2025-05-04T14:29:51.884" v="3906" actId="20577"/>
          <ac:spMkLst>
            <pc:docMk/>
            <pc:sldMk cId="3325754843" sldId="2270"/>
            <ac:spMk id="10" creationId="{E896E9FE-F042-449D-F351-A5AEA866E813}"/>
          </ac:spMkLst>
        </pc:spChg>
        <pc:spChg chg="add">
          <ac:chgData name="Yoel Kortick" userId="167978f5-7f40-4909-85d5-d4149554ad4e" providerId="ADAL" clId="{E267BAD6-B0B7-41CE-8681-8DE7ED8538CF}" dt="2025-05-04T14:31:15.098" v="4014" actId="11529"/>
          <ac:spMkLst>
            <pc:docMk/>
            <pc:sldMk cId="3325754843" sldId="2270"/>
            <ac:spMk id="11" creationId="{9DF00ADF-D849-5D11-4331-E5E875F42AC1}"/>
          </ac:spMkLst>
        </pc:spChg>
        <pc:picChg chg="add mod ord">
          <ac:chgData name="Yoel Kortick" userId="167978f5-7f40-4909-85d5-d4149554ad4e" providerId="ADAL" clId="{E267BAD6-B0B7-41CE-8681-8DE7ED8538CF}" dt="2025-05-04T14:28:36.315" v="3805" actId="167"/>
          <ac:picMkLst>
            <pc:docMk/>
            <pc:sldMk cId="3325754843" sldId="2270"/>
            <ac:picMk id="5" creationId="{B335E627-9255-A1AF-B9EF-3A8520B2C3B9}"/>
          </ac:picMkLst>
        </pc:picChg>
        <pc:picChg chg="del">
          <ac:chgData name="Yoel Kortick" userId="167978f5-7f40-4909-85d5-d4149554ad4e" providerId="ADAL" clId="{E267BAD6-B0B7-41CE-8681-8DE7ED8538CF}" dt="2025-05-04T14:28:22.860" v="3798" actId="478"/>
          <ac:picMkLst>
            <pc:docMk/>
            <pc:sldMk cId="3325754843" sldId="2270"/>
            <ac:picMk id="8" creationId="{8B462395-6355-1B90-0B9F-A9F0651CF8CB}"/>
          </ac:picMkLst>
        </pc:picChg>
        <pc:cxnChg chg="del">
          <ac:chgData name="Yoel Kortick" userId="167978f5-7f40-4909-85d5-d4149554ad4e" providerId="ADAL" clId="{E267BAD6-B0B7-41CE-8681-8DE7ED8538CF}" dt="2025-05-04T14:28:27.393" v="3800" actId="478"/>
          <ac:cxnSpMkLst>
            <pc:docMk/>
            <pc:sldMk cId="3325754843" sldId="2270"/>
            <ac:cxnSpMk id="12" creationId="{FD4D97E8-A0F5-E606-3043-965ECBC34B65}"/>
          </ac:cxnSpMkLst>
        </pc:cxnChg>
        <pc:cxnChg chg="mod">
          <ac:chgData name="Yoel Kortick" userId="167978f5-7f40-4909-85d5-d4149554ad4e" providerId="ADAL" clId="{E267BAD6-B0B7-41CE-8681-8DE7ED8538CF}" dt="2025-05-04T14:29:00.269" v="3810" actId="1076"/>
          <ac:cxnSpMkLst>
            <pc:docMk/>
            <pc:sldMk cId="3325754843" sldId="2270"/>
            <ac:cxnSpMk id="13" creationId="{861A0EC1-9FA1-17F9-60FE-F023CE388AD0}"/>
          </ac:cxnSpMkLst>
        </pc:cxnChg>
      </pc:sldChg>
      <pc:sldChg chg="addSp delSp modSp mod">
        <pc:chgData name="Yoel Kortick" userId="167978f5-7f40-4909-85d5-d4149554ad4e" providerId="ADAL" clId="{E267BAD6-B0B7-41CE-8681-8DE7ED8538CF}" dt="2025-05-04T14:32:42.942" v="4168" actId="208"/>
        <pc:sldMkLst>
          <pc:docMk/>
          <pc:sldMk cId="2004992823" sldId="2271"/>
        </pc:sldMkLst>
        <pc:spChg chg="mod">
          <ac:chgData name="Yoel Kortick" userId="167978f5-7f40-4909-85d5-d4149554ad4e" providerId="ADAL" clId="{E267BAD6-B0B7-41CE-8681-8DE7ED8538CF}" dt="2025-05-04T13:51:00.724" v="2429"/>
          <ac:spMkLst>
            <pc:docMk/>
            <pc:sldMk cId="2004992823" sldId="2271"/>
            <ac:spMk id="3" creationId="{841B5627-D033-E4EA-1454-454447400514}"/>
          </ac:spMkLst>
        </pc:spChg>
        <pc:spChg chg="mod">
          <ac:chgData name="Yoel Kortick" userId="167978f5-7f40-4909-85d5-d4149554ad4e" providerId="ADAL" clId="{E267BAD6-B0B7-41CE-8681-8DE7ED8538CF}" dt="2025-05-04T14:32:09.816" v="4147" actId="6549"/>
          <ac:spMkLst>
            <pc:docMk/>
            <pc:sldMk cId="2004992823" sldId="2271"/>
            <ac:spMk id="4" creationId="{50471EC0-30F1-190D-671C-28D34A8D183C}"/>
          </ac:spMkLst>
        </pc:spChg>
        <pc:spChg chg="mod">
          <ac:chgData name="Yoel Kortick" userId="167978f5-7f40-4909-85d5-d4149554ad4e" providerId="ADAL" clId="{E267BAD6-B0B7-41CE-8681-8DE7ED8538CF}" dt="2025-05-04T14:32:24.760" v="4154" actId="14100"/>
          <ac:spMkLst>
            <pc:docMk/>
            <pc:sldMk cId="2004992823" sldId="2271"/>
            <ac:spMk id="6" creationId="{2E8975D4-D30D-DB23-C7AA-EC4AEC52CF57}"/>
          </ac:spMkLst>
        </pc:spChg>
        <pc:spChg chg="mod">
          <ac:chgData name="Yoel Kortick" userId="167978f5-7f40-4909-85d5-d4149554ad4e" providerId="ADAL" clId="{E267BAD6-B0B7-41CE-8681-8DE7ED8538CF}" dt="2025-05-04T14:32:40.549" v="4167" actId="14100"/>
          <ac:spMkLst>
            <pc:docMk/>
            <pc:sldMk cId="2004992823" sldId="2271"/>
            <ac:spMk id="7" creationId="{150C2771-2A9F-DBA6-1A21-0C336CFFBF6A}"/>
          </ac:spMkLst>
        </pc:spChg>
        <pc:spChg chg="del">
          <ac:chgData name="Yoel Kortick" userId="167978f5-7f40-4909-85d5-d4149554ad4e" providerId="ADAL" clId="{E267BAD6-B0B7-41CE-8681-8DE7ED8538CF}" dt="2025-05-04T14:32:33.402" v="4158" actId="478"/>
          <ac:spMkLst>
            <pc:docMk/>
            <pc:sldMk cId="2004992823" sldId="2271"/>
            <ac:spMk id="9" creationId="{44817A50-0B35-EC73-5A33-43AF44AE4A38}"/>
          </ac:spMkLst>
        </pc:spChg>
        <pc:spChg chg="del">
          <ac:chgData name="Yoel Kortick" userId="167978f5-7f40-4909-85d5-d4149554ad4e" providerId="ADAL" clId="{E267BAD6-B0B7-41CE-8681-8DE7ED8538CF}" dt="2025-05-04T14:32:27.688" v="4155" actId="478"/>
          <ac:spMkLst>
            <pc:docMk/>
            <pc:sldMk cId="2004992823" sldId="2271"/>
            <ac:spMk id="10" creationId="{FB0B1596-5DA2-AD28-DFB4-AF51CB4BE8CF}"/>
          </ac:spMkLst>
        </pc:spChg>
        <pc:spChg chg="del">
          <ac:chgData name="Yoel Kortick" userId="167978f5-7f40-4909-85d5-d4149554ad4e" providerId="ADAL" clId="{E267BAD6-B0B7-41CE-8681-8DE7ED8538CF}" dt="2025-05-04T14:32:29.532" v="4156" actId="478"/>
          <ac:spMkLst>
            <pc:docMk/>
            <pc:sldMk cId="2004992823" sldId="2271"/>
            <ac:spMk id="11" creationId="{7A4052B9-A646-477D-AEB1-BC56764EB0EB}"/>
          </ac:spMkLst>
        </pc:spChg>
        <pc:picChg chg="del">
          <ac:chgData name="Yoel Kortick" userId="167978f5-7f40-4909-85d5-d4149554ad4e" providerId="ADAL" clId="{E267BAD6-B0B7-41CE-8681-8DE7ED8538CF}" dt="2025-05-04T14:32:12.951" v="4148" actId="478"/>
          <ac:picMkLst>
            <pc:docMk/>
            <pc:sldMk cId="2004992823" sldId="2271"/>
            <ac:picMk id="5" creationId="{6454E71A-ED22-951A-CD5A-1F680EE06757}"/>
          </ac:picMkLst>
        </pc:picChg>
        <pc:picChg chg="add mod ord">
          <ac:chgData name="Yoel Kortick" userId="167978f5-7f40-4909-85d5-d4149554ad4e" providerId="ADAL" clId="{E267BAD6-B0B7-41CE-8681-8DE7ED8538CF}" dt="2025-05-04T14:32:42.942" v="4168" actId="208"/>
          <ac:picMkLst>
            <pc:docMk/>
            <pc:sldMk cId="2004992823" sldId="2271"/>
            <ac:picMk id="8" creationId="{66859D1B-17DF-4DCA-C7BC-7CF7947DF403}"/>
          </ac:picMkLst>
        </pc:picChg>
        <pc:cxnChg chg="del">
          <ac:chgData name="Yoel Kortick" userId="167978f5-7f40-4909-85d5-d4149554ad4e" providerId="ADAL" clId="{E267BAD6-B0B7-41CE-8681-8DE7ED8538CF}" dt="2025-05-04T14:32:30.287" v="4157" actId="478"/>
          <ac:cxnSpMkLst>
            <pc:docMk/>
            <pc:sldMk cId="2004992823" sldId="2271"/>
            <ac:cxnSpMk id="12" creationId="{87704F4F-00C3-41A5-0E10-6C69534BDEF1}"/>
          </ac:cxnSpMkLst>
        </pc:cxnChg>
      </pc:sldChg>
      <pc:sldChg chg="modSp del">
        <pc:chgData name="Yoel Kortick" userId="167978f5-7f40-4909-85d5-d4149554ad4e" providerId="ADAL" clId="{E267BAD6-B0B7-41CE-8681-8DE7ED8538CF}" dt="2025-05-04T14:41:30.222" v="4508" actId="47"/>
        <pc:sldMkLst>
          <pc:docMk/>
          <pc:sldMk cId="241906658" sldId="2272"/>
        </pc:sldMkLst>
        <pc:spChg chg="mod">
          <ac:chgData name="Yoel Kortick" userId="167978f5-7f40-4909-85d5-d4149554ad4e" providerId="ADAL" clId="{E267BAD6-B0B7-41CE-8681-8DE7ED8538CF}" dt="2025-05-04T13:51:00.724" v="2429"/>
          <ac:spMkLst>
            <pc:docMk/>
            <pc:sldMk cId="241906658" sldId="2272"/>
            <ac:spMk id="3" creationId="{6315931E-E8A3-4A91-235A-4EE79B6D02FB}"/>
          </ac:spMkLst>
        </pc:spChg>
      </pc:sldChg>
      <pc:sldChg chg="delSp modSp mod">
        <pc:chgData name="Yoel Kortick" userId="167978f5-7f40-4909-85d5-d4149554ad4e" providerId="ADAL" clId="{E267BAD6-B0B7-41CE-8681-8DE7ED8538CF}" dt="2025-05-04T14:53:11.777" v="5053" actId="20577"/>
        <pc:sldMkLst>
          <pc:docMk/>
          <pc:sldMk cId="1802240155" sldId="2273"/>
        </pc:sldMkLst>
        <pc:spChg chg="mod">
          <ac:chgData name="Yoel Kortick" userId="167978f5-7f40-4909-85d5-d4149554ad4e" providerId="ADAL" clId="{E267BAD6-B0B7-41CE-8681-8DE7ED8538CF}" dt="2025-05-04T14:42:35.747" v="4509"/>
          <ac:spMkLst>
            <pc:docMk/>
            <pc:sldMk cId="1802240155" sldId="2273"/>
            <ac:spMk id="3" creationId="{37F062A0-FA3A-5A4A-6BA3-CB236C16FDD3}"/>
          </ac:spMkLst>
        </pc:spChg>
        <pc:spChg chg="del">
          <ac:chgData name="Yoel Kortick" userId="167978f5-7f40-4909-85d5-d4149554ad4e" providerId="ADAL" clId="{E267BAD6-B0B7-41CE-8681-8DE7ED8538CF}" dt="2025-05-04T14:43:58.517" v="4555" actId="478"/>
          <ac:spMkLst>
            <pc:docMk/>
            <pc:sldMk cId="1802240155" sldId="2273"/>
            <ac:spMk id="6" creationId="{3F507A5A-CA9B-CE07-2F18-19ED122B6081}"/>
          </ac:spMkLst>
        </pc:spChg>
        <pc:spChg chg="mod">
          <ac:chgData name="Yoel Kortick" userId="167978f5-7f40-4909-85d5-d4149554ad4e" providerId="ADAL" clId="{E267BAD6-B0B7-41CE-8681-8DE7ED8538CF}" dt="2025-05-04T14:53:11.777" v="5053" actId="20577"/>
          <ac:spMkLst>
            <pc:docMk/>
            <pc:sldMk cId="1802240155" sldId="2273"/>
            <ac:spMk id="10" creationId="{808E2071-0947-661F-8C1B-97F301B279ED}"/>
          </ac:spMkLst>
        </pc:spChg>
        <pc:picChg chg="del">
          <ac:chgData name="Yoel Kortick" userId="167978f5-7f40-4909-85d5-d4149554ad4e" providerId="ADAL" clId="{E267BAD6-B0B7-41CE-8681-8DE7ED8538CF}" dt="2025-05-04T14:43:58.517" v="4555" actId="478"/>
          <ac:picMkLst>
            <pc:docMk/>
            <pc:sldMk cId="1802240155" sldId="2273"/>
            <ac:picMk id="4" creationId="{C2E771E5-661A-6E83-ADEF-77602C3FDB00}"/>
          </ac:picMkLst>
        </pc:picChg>
      </pc:sldChg>
      <pc:sldChg chg="modSp mod">
        <pc:chgData name="Yoel Kortick" userId="167978f5-7f40-4909-85d5-d4149554ad4e" providerId="ADAL" clId="{E267BAD6-B0B7-41CE-8681-8DE7ED8538CF}" dt="2025-05-04T13:40:59.182" v="1223" actId="313"/>
        <pc:sldMkLst>
          <pc:docMk/>
          <pc:sldMk cId="568386985" sldId="2275"/>
        </pc:sldMkLst>
        <pc:spChg chg="mod">
          <ac:chgData name="Yoel Kortick" userId="167978f5-7f40-4909-85d5-d4149554ad4e" providerId="ADAL" clId="{E267BAD6-B0B7-41CE-8681-8DE7ED8538CF}" dt="2025-05-04T13:40:59.182" v="1223" actId="313"/>
          <ac:spMkLst>
            <pc:docMk/>
            <pc:sldMk cId="568386985" sldId="2275"/>
            <ac:spMk id="3" creationId="{45122F40-B555-9556-1AA9-BB8FB439F0B7}"/>
          </ac:spMkLst>
        </pc:spChg>
      </pc:sldChg>
      <pc:sldChg chg="modSp mod">
        <pc:chgData name="Yoel Kortick" userId="167978f5-7f40-4909-85d5-d4149554ad4e" providerId="ADAL" clId="{E267BAD6-B0B7-41CE-8681-8DE7ED8538CF}" dt="2025-05-04T13:40:58.710" v="1222" actId="313"/>
        <pc:sldMkLst>
          <pc:docMk/>
          <pc:sldMk cId="470837485" sldId="2276"/>
        </pc:sldMkLst>
        <pc:spChg chg="mod">
          <ac:chgData name="Yoel Kortick" userId="167978f5-7f40-4909-85d5-d4149554ad4e" providerId="ADAL" clId="{E267BAD6-B0B7-41CE-8681-8DE7ED8538CF}" dt="2025-05-04T13:40:58.710" v="1222" actId="313"/>
          <ac:spMkLst>
            <pc:docMk/>
            <pc:sldMk cId="470837485" sldId="2276"/>
            <ac:spMk id="3" creationId="{7812BC87-2649-9E4A-DD02-3B3BBD6FA059}"/>
          </ac:spMkLst>
        </pc:spChg>
      </pc:sldChg>
      <pc:sldChg chg="modSp mod">
        <pc:chgData name="Yoel Kortick" userId="167978f5-7f40-4909-85d5-d4149554ad4e" providerId="ADAL" clId="{E267BAD6-B0B7-41CE-8681-8DE7ED8538CF}" dt="2025-05-04T13:40:59.686" v="1224" actId="313"/>
        <pc:sldMkLst>
          <pc:docMk/>
          <pc:sldMk cId="3369686318" sldId="2277"/>
        </pc:sldMkLst>
        <pc:spChg chg="mod">
          <ac:chgData name="Yoel Kortick" userId="167978f5-7f40-4909-85d5-d4149554ad4e" providerId="ADAL" clId="{E267BAD6-B0B7-41CE-8681-8DE7ED8538CF}" dt="2025-05-04T13:40:59.686" v="1224" actId="313"/>
          <ac:spMkLst>
            <pc:docMk/>
            <pc:sldMk cId="3369686318" sldId="2277"/>
            <ac:spMk id="3" creationId="{AF572115-3589-0584-D15D-7EDE5C51D84F}"/>
          </ac:spMkLst>
        </pc:spChg>
      </pc:sldChg>
      <pc:sldChg chg="modSp mod">
        <pc:chgData name="Yoel Kortick" userId="167978f5-7f40-4909-85d5-d4149554ad4e" providerId="ADAL" clId="{E267BAD6-B0B7-41CE-8681-8DE7ED8538CF}" dt="2025-05-04T13:41:00.174" v="1225" actId="313"/>
        <pc:sldMkLst>
          <pc:docMk/>
          <pc:sldMk cId="91141451" sldId="2278"/>
        </pc:sldMkLst>
        <pc:spChg chg="mod">
          <ac:chgData name="Yoel Kortick" userId="167978f5-7f40-4909-85d5-d4149554ad4e" providerId="ADAL" clId="{E267BAD6-B0B7-41CE-8681-8DE7ED8538CF}" dt="2025-05-04T13:41:00.174" v="1225" actId="313"/>
          <ac:spMkLst>
            <pc:docMk/>
            <pc:sldMk cId="91141451" sldId="2278"/>
            <ac:spMk id="3" creationId="{DCEB8425-07CD-8267-1B25-60EB7E3FE042}"/>
          </ac:spMkLst>
        </pc:spChg>
        <pc:spChg chg="mod">
          <ac:chgData name="Yoel Kortick" userId="167978f5-7f40-4909-85d5-d4149554ad4e" providerId="ADAL" clId="{E267BAD6-B0B7-41CE-8681-8DE7ED8538CF}" dt="2025-05-04T12:54:21.196" v="652" actId="1037"/>
          <ac:spMkLst>
            <pc:docMk/>
            <pc:sldMk cId="91141451" sldId="2278"/>
            <ac:spMk id="5" creationId="{C43572FA-67E6-6D9F-7D41-131577054E19}"/>
          </ac:spMkLst>
        </pc:spChg>
        <pc:spChg chg="mod">
          <ac:chgData name="Yoel Kortick" userId="167978f5-7f40-4909-85d5-d4149554ad4e" providerId="ADAL" clId="{E267BAD6-B0B7-41CE-8681-8DE7ED8538CF}" dt="2025-05-04T12:54:17.918" v="646" actId="1076"/>
          <ac:spMkLst>
            <pc:docMk/>
            <pc:sldMk cId="91141451" sldId="2278"/>
            <ac:spMk id="6" creationId="{1434AC34-6BE6-FAE2-E4E5-202E394C35B0}"/>
          </ac:spMkLst>
        </pc:spChg>
        <pc:spChg chg="mod">
          <ac:chgData name="Yoel Kortick" userId="167978f5-7f40-4909-85d5-d4149554ad4e" providerId="ADAL" clId="{E267BAD6-B0B7-41CE-8681-8DE7ED8538CF}" dt="2025-05-04T12:53:22.019" v="640" actId="20577"/>
          <ac:spMkLst>
            <pc:docMk/>
            <pc:sldMk cId="91141451" sldId="2278"/>
            <ac:spMk id="9" creationId="{85BD8225-615A-37F1-9E66-1A71656E6829}"/>
          </ac:spMkLst>
        </pc:spChg>
        <pc:picChg chg="mod">
          <ac:chgData name="Yoel Kortick" userId="167978f5-7f40-4909-85d5-d4149554ad4e" providerId="ADAL" clId="{E267BAD6-B0B7-41CE-8681-8DE7ED8538CF}" dt="2025-05-04T12:54:07.281" v="643" actId="1076"/>
          <ac:picMkLst>
            <pc:docMk/>
            <pc:sldMk cId="91141451" sldId="2278"/>
            <ac:picMk id="4" creationId="{AACDD802-92F2-4F24-1F06-BE05DC16CB2B}"/>
          </ac:picMkLst>
        </pc:picChg>
      </pc:sldChg>
      <pc:sldChg chg="modSp mod">
        <pc:chgData name="Yoel Kortick" userId="167978f5-7f40-4909-85d5-d4149554ad4e" providerId="ADAL" clId="{E267BAD6-B0B7-41CE-8681-8DE7ED8538CF}" dt="2025-05-04T13:41:00.646" v="1226" actId="313"/>
        <pc:sldMkLst>
          <pc:docMk/>
          <pc:sldMk cId="3801950750" sldId="2279"/>
        </pc:sldMkLst>
        <pc:spChg chg="mod">
          <ac:chgData name="Yoel Kortick" userId="167978f5-7f40-4909-85d5-d4149554ad4e" providerId="ADAL" clId="{E267BAD6-B0B7-41CE-8681-8DE7ED8538CF}" dt="2025-05-04T13:41:00.646" v="1226" actId="313"/>
          <ac:spMkLst>
            <pc:docMk/>
            <pc:sldMk cId="3801950750" sldId="2279"/>
            <ac:spMk id="3" creationId="{3F4E7C0D-0204-9CB8-DE65-028BDD21AC43}"/>
          </ac:spMkLst>
        </pc:spChg>
      </pc:sldChg>
      <pc:sldChg chg="modSp mod">
        <pc:chgData name="Yoel Kortick" userId="167978f5-7f40-4909-85d5-d4149554ad4e" providerId="ADAL" clId="{E267BAD6-B0B7-41CE-8681-8DE7ED8538CF}" dt="2025-05-04T13:41:01.135" v="1227" actId="313"/>
        <pc:sldMkLst>
          <pc:docMk/>
          <pc:sldMk cId="282498741" sldId="2280"/>
        </pc:sldMkLst>
        <pc:spChg chg="mod">
          <ac:chgData name="Yoel Kortick" userId="167978f5-7f40-4909-85d5-d4149554ad4e" providerId="ADAL" clId="{E267BAD6-B0B7-41CE-8681-8DE7ED8538CF}" dt="2025-05-04T13:41:01.135" v="1227" actId="313"/>
          <ac:spMkLst>
            <pc:docMk/>
            <pc:sldMk cId="282498741" sldId="2280"/>
            <ac:spMk id="3" creationId="{D8DB6171-18CE-5656-00B1-B9C809A468A5}"/>
          </ac:spMkLst>
        </pc:spChg>
      </pc:sldChg>
      <pc:sldChg chg="modSp mod">
        <pc:chgData name="Yoel Kortick" userId="167978f5-7f40-4909-85d5-d4149554ad4e" providerId="ADAL" clId="{E267BAD6-B0B7-41CE-8681-8DE7ED8538CF}" dt="2025-05-04T13:41:01.782" v="1228" actId="313"/>
        <pc:sldMkLst>
          <pc:docMk/>
          <pc:sldMk cId="638555646" sldId="2281"/>
        </pc:sldMkLst>
        <pc:spChg chg="mod">
          <ac:chgData name="Yoel Kortick" userId="167978f5-7f40-4909-85d5-d4149554ad4e" providerId="ADAL" clId="{E267BAD6-B0B7-41CE-8681-8DE7ED8538CF}" dt="2025-05-04T13:41:01.782" v="1228" actId="313"/>
          <ac:spMkLst>
            <pc:docMk/>
            <pc:sldMk cId="638555646" sldId="2281"/>
            <ac:spMk id="3" creationId="{C5C06D6C-E641-40DC-9F41-6C5DE94ABC4F}"/>
          </ac:spMkLst>
        </pc:spChg>
      </pc:sldChg>
      <pc:sldChg chg="modSp mod">
        <pc:chgData name="Yoel Kortick" userId="167978f5-7f40-4909-85d5-d4149554ad4e" providerId="ADAL" clId="{E267BAD6-B0B7-41CE-8681-8DE7ED8538CF}" dt="2025-05-04T13:41:02.270" v="1229" actId="313"/>
        <pc:sldMkLst>
          <pc:docMk/>
          <pc:sldMk cId="2452225688" sldId="2282"/>
        </pc:sldMkLst>
        <pc:spChg chg="mod">
          <ac:chgData name="Yoel Kortick" userId="167978f5-7f40-4909-85d5-d4149554ad4e" providerId="ADAL" clId="{E267BAD6-B0B7-41CE-8681-8DE7ED8538CF}" dt="2025-05-04T13:41:02.270" v="1229" actId="313"/>
          <ac:spMkLst>
            <pc:docMk/>
            <pc:sldMk cId="2452225688" sldId="2282"/>
            <ac:spMk id="3" creationId="{CAFBD878-921F-63F7-AF3C-20DFB97509A1}"/>
          </ac:spMkLst>
        </pc:spChg>
      </pc:sldChg>
      <pc:sldChg chg="modSp mod">
        <pc:chgData name="Yoel Kortick" userId="167978f5-7f40-4909-85d5-d4149554ad4e" providerId="ADAL" clId="{E267BAD6-B0B7-41CE-8681-8DE7ED8538CF}" dt="2025-05-04T13:41:02.788" v="1230" actId="313"/>
        <pc:sldMkLst>
          <pc:docMk/>
          <pc:sldMk cId="1124165609" sldId="2283"/>
        </pc:sldMkLst>
        <pc:spChg chg="mod">
          <ac:chgData name="Yoel Kortick" userId="167978f5-7f40-4909-85d5-d4149554ad4e" providerId="ADAL" clId="{E267BAD6-B0B7-41CE-8681-8DE7ED8538CF}" dt="2025-05-04T13:41:02.788" v="1230" actId="313"/>
          <ac:spMkLst>
            <pc:docMk/>
            <pc:sldMk cId="1124165609" sldId="2283"/>
            <ac:spMk id="3" creationId="{6494CF68-A0FA-5E4A-D2ED-8BFD6330F93A}"/>
          </ac:spMkLst>
        </pc:spChg>
      </pc:sldChg>
      <pc:sldChg chg="modSp mod">
        <pc:chgData name="Yoel Kortick" userId="167978f5-7f40-4909-85d5-d4149554ad4e" providerId="ADAL" clId="{E267BAD6-B0B7-41CE-8681-8DE7ED8538CF}" dt="2025-05-04T13:41:03.324" v="1231" actId="313"/>
        <pc:sldMkLst>
          <pc:docMk/>
          <pc:sldMk cId="4057077522" sldId="2284"/>
        </pc:sldMkLst>
        <pc:spChg chg="mod">
          <ac:chgData name="Yoel Kortick" userId="167978f5-7f40-4909-85d5-d4149554ad4e" providerId="ADAL" clId="{E267BAD6-B0B7-41CE-8681-8DE7ED8538CF}" dt="2025-05-04T13:41:03.324" v="1231" actId="313"/>
          <ac:spMkLst>
            <pc:docMk/>
            <pc:sldMk cId="4057077522" sldId="2284"/>
            <ac:spMk id="3" creationId="{502A6CA0-D7D9-3698-3C4B-2FF5E296B699}"/>
          </ac:spMkLst>
        </pc:spChg>
      </pc:sldChg>
      <pc:sldChg chg="modSp mod">
        <pc:chgData name="Yoel Kortick" userId="167978f5-7f40-4909-85d5-d4149554ad4e" providerId="ADAL" clId="{E267BAD6-B0B7-41CE-8681-8DE7ED8538CF}" dt="2025-05-04T13:41:04.837" v="1234" actId="313"/>
        <pc:sldMkLst>
          <pc:docMk/>
          <pc:sldMk cId="1205897707" sldId="2285"/>
        </pc:sldMkLst>
        <pc:spChg chg="mod">
          <ac:chgData name="Yoel Kortick" userId="167978f5-7f40-4909-85d5-d4149554ad4e" providerId="ADAL" clId="{E267BAD6-B0B7-41CE-8681-8DE7ED8538CF}" dt="2025-05-04T13:41:04.837" v="1234" actId="313"/>
          <ac:spMkLst>
            <pc:docMk/>
            <pc:sldMk cId="1205897707" sldId="2285"/>
            <ac:spMk id="3" creationId="{A5AACEB6-B995-E617-F186-E3782C053350}"/>
          </ac:spMkLst>
        </pc:spChg>
      </pc:sldChg>
      <pc:sldChg chg="modSp mod">
        <pc:chgData name="Yoel Kortick" userId="167978f5-7f40-4909-85d5-d4149554ad4e" providerId="ADAL" clId="{E267BAD6-B0B7-41CE-8681-8DE7ED8538CF}" dt="2025-05-04T13:41:05.356" v="1235" actId="313"/>
        <pc:sldMkLst>
          <pc:docMk/>
          <pc:sldMk cId="1510972983" sldId="2286"/>
        </pc:sldMkLst>
        <pc:spChg chg="mod">
          <ac:chgData name="Yoel Kortick" userId="167978f5-7f40-4909-85d5-d4149554ad4e" providerId="ADAL" clId="{E267BAD6-B0B7-41CE-8681-8DE7ED8538CF}" dt="2025-05-04T13:41:05.356" v="1235" actId="313"/>
          <ac:spMkLst>
            <pc:docMk/>
            <pc:sldMk cId="1510972983" sldId="2286"/>
            <ac:spMk id="3" creationId="{48054982-6EBC-651F-A836-221F24CB3339}"/>
          </ac:spMkLst>
        </pc:spChg>
      </pc:sldChg>
      <pc:sldChg chg="modSp mod">
        <pc:chgData name="Yoel Kortick" userId="167978f5-7f40-4909-85d5-d4149554ad4e" providerId="ADAL" clId="{E267BAD6-B0B7-41CE-8681-8DE7ED8538CF}" dt="2025-05-04T15:40:40.306" v="6368" actId="2"/>
        <pc:sldMkLst>
          <pc:docMk/>
          <pc:sldMk cId="2256686875" sldId="2287"/>
        </pc:sldMkLst>
        <pc:spChg chg="mod">
          <ac:chgData name="Yoel Kortick" userId="167978f5-7f40-4909-85d5-d4149554ad4e" providerId="ADAL" clId="{E267BAD6-B0B7-41CE-8681-8DE7ED8538CF}" dt="2025-05-04T13:41:05.864" v="1236" actId="313"/>
          <ac:spMkLst>
            <pc:docMk/>
            <pc:sldMk cId="2256686875" sldId="2287"/>
            <ac:spMk id="3" creationId="{085B2BC5-6D32-BEDE-111C-5495C0287208}"/>
          </ac:spMkLst>
        </pc:spChg>
        <pc:spChg chg="mod">
          <ac:chgData name="Yoel Kortick" userId="167978f5-7f40-4909-85d5-d4149554ad4e" providerId="ADAL" clId="{E267BAD6-B0B7-41CE-8681-8DE7ED8538CF}" dt="2025-05-04T15:40:40.306" v="6368" actId="2"/>
          <ac:spMkLst>
            <pc:docMk/>
            <pc:sldMk cId="2256686875" sldId="2287"/>
            <ac:spMk id="7" creationId="{C3C811DE-E03A-716E-A489-A65A8AC518B0}"/>
          </ac:spMkLst>
        </pc:spChg>
      </pc:sldChg>
      <pc:sldChg chg="modSp mod">
        <pc:chgData name="Yoel Kortick" userId="167978f5-7f40-4909-85d5-d4149554ad4e" providerId="ADAL" clId="{E267BAD6-B0B7-41CE-8681-8DE7ED8538CF}" dt="2025-05-04T13:41:03.830" v="1232" actId="313"/>
        <pc:sldMkLst>
          <pc:docMk/>
          <pc:sldMk cId="1285268028" sldId="2288"/>
        </pc:sldMkLst>
        <pc:spChg chg="mod">
          <ac:chgData name="Yoel Kortick" userId="167978f5-7f40-4909-85d5-d4149554ad4e" providerId="ADAL" clId="{E267BAD6-B0B7-41CE-8681-8DE7ED8538CF}" dt="2025-05-04T13:41:03.830" v="1232" actId="313"/>
          <ac:spMkLst>
            <pc:docMk/>
            <pc:sldMk cId="1285268028" sldId="2288"/>
            <ac:spMk id="3" creationId="{8E5CC747-459B-5FBE-3F70-0A320BD5791D}"/>
          </ac:spMkLst>
        </pc:spChg>
      </pc:sldChg>
      <pc:sldChg chg="modSp mod">
        <pc:chgData name="Yoel Kortick" userId="167978f5-7f40-4909-85d5-d4149554ad4e" providerId="ADAL" clId="{E267BAD6-B0B7-41CE-8681-8DE7ED8538CF}" dt="2025-05-04T13:41:06.521" v="1237" actId="313"/>
        <pc:sldMkLst>
          <pc:docMk/>
          <pc:sldMk cId="4256559590" sldId="2289"/>
        </pc:sldMkLst>
        <pc:spChg chg="mod">
          <ac:chgData name="Yoel Kortick" userId="167978f5-7f40-4909-85d5-d4149554ad4e" providerId="ADAL" clId="{E267BAD6-B0B7-41CE-8681-8DE7ED8538CF}" dt="2025-05-04T13:41:06.521" v="1237" actId="313"/>
          <ac:spMkLst>
            <pc:docMk/>
            <pc:sldMk cId="4256559590" sldId="2289"/>
            <ac:spMk id="3" creationId="{0F3DFF2F-4D39-9F30-1E99-CCEEB549E881}"/>
          </ac:spMkLst>
        </pc:spChg>
      </pc:sldChg>
      <pc:sldChg chg="modSp mod">
        <pc:chgData name="Yoel Kortick" userId="167978f5-7f40-4909-85d5-d4149554ad4e" providerId="ADAL" clId="{E267BAD6-B0B7-41CE-8681-8DE7ED8538CF}" dt="2025-05-04T15:40:41.375" v="6369" actId="2"/>
        <pc:sldMkLst>
          <pc:docMk/>
          <pc:sldMk cId="2629304447" sldId="2290"/>
        </pc:sldMkLst>
        <pc:spChg chg="mod">
          <ac:chgData name="Yoel Kortick" userId="167978f5-7f40-4909-85d5-d4149554ad4e" providerId="ADAL" clId="{E267BAD6-B0B7-41CE-8681-8DE7ED8538CF}" dt="2025-05-04T13:41:07.027" v="1238" actId="313"/>
          <ac:spMkLst>
            <pc:docMk/>
            <pc:sldMk cId="2629304447" sldId="2290"/>
            <ac:spMk id="3" creationId="{88FB20D7-7613-FB89-8867-2C0BA9922501}"/>
          </ac:spMkLst>
        </pc:spChg>
        <pc:spChg chg="mod">
          <ac:chgData name="Yoel Kortick" userId="167978f5-7f40-4909-85d5-d4149554ad4e" providerId="ADAL" clId="{E267BAD6-B0B7-41CE-8681-8DE7ED8538CF}" dt="2025-05-04T15:40:41.375" v="6369" actId="2"/>
          <ac:spMkLst>
            <pc:docMk/>
            <pc:sldMk cId="2629304447" sldId="2290"/>
            <ac:spMk id="9" creationId="{4F88D7E0-602B-F4E9-27F5-3320177991AE}"/>
          </ac:spMkLst>
        </pc:spChg>
      </pc:sldChg>
      <pc:sldChg chg="modSp mod">
        <pc:chgData name="Yoel Kortick" userId="167978f5-7f40-4909-85d5-d4149554ad4e" providerId="ADAL" clId="{E267BAD6-B0B7-41CE-8681-8DE7ED8538CF}" dt="2025-05-04T13:41:07.562" v="1239" actId="313"/>
        <pc:sldMkLst>
          <pc:docMk/>
          <pc:sldMk cId="1207903691" sldId="2291"/>
        </pc:sldMkLst>
        <pc:spChg chg="mod">
          <ac:chgData name="Yoel Kortick" userId="167978f5-7f40-4909-85d5-d4149554ad4e" providerId="ADAL" clId="{E267BAD6-B0B7-41CE-8681-8DE7ED8538CF}" dt="2025-05-04T13:41:07.562" v="1239" actId="313"/>
          <ac:spMkLst>
            <pc:docMk/>
            <pc:sldMk cId="1207903691" sldId="2291"/>
            <ac:spMk id="3" creationId="{97FCCF63-9361-AFE1-326B-4FD5478532E4}"/>
          </ac:spMkLst>
        </pc:spChg>
      </pc:sldChg>
      <pc:sldChg chg="modSp mod">
        <pc:chgData name="Yoel Kortick" userId="167978f5-7f40-4909-85d5-d4149554ad4e" providerId="ADAL" clId="{E267BAD6-B0B7-41CE-8681-8DE7ED8538CF}" dt="2025-05-04T13:41:08.123" v="1240" actId="313"/>
        <pc:sldMkLst>
          <pc:docMk/>
          <pc:sldMk cId="2784978551" sldId="2292"/>
        </pc:sldMkLst>
        <pc:spChg chg="mod">
          <ac:chgData name="Yoel Kortick" userId="167978f5-7f40-4909-85d5-d4149554ad4e" providerId="ADAL" clId="{E267BAD6-B0B7-41CE-8681-8DE7ED8538CF}" dt="2025-05-04T13:41:08.123" v="1240" actId="313"/>
          <ac:spMkLst>
            <pc:docMk/>
            <pc:sldMk cId="2784978551" sldId="2292"/>
            <ac:spMk id="3" creationId="{DE7CF11D-978D-A9B0-762D-3F069E8EABD1}"/>
          </ac:spMkLst>
        </pc:spChg>
      </pc:sldChg>
      <pc:sldChg chg="modSp mod">
        <pc:chgData name="Yoel Kortick" userId="167978f5-7f40-4909-85d5-d4149554ad4e" providerId="ADAL" clId="{E267BAD6-B0B7-41CE-8681-8DE7ED8538CF}" dt="2025-05-04T13:41:08.648" v="1241" actId="313"/>
        <pc:sldMkLst>
          <pc:docMk/>
          <pc:sldMk cId="3926072505" sldId="2293"/>
        </pc:sldMkLst>
        <pc:spChg chg="mod">
          <ac:chgData name="Yoel Kortick" userId="167978f5-7f40-4909-85d5-d4149554ad4e" providerId="ADAL" clId="{E267BAD6-B0B7-41CE-8681-8DE7ED8538CF}" dt="2025-05-04T13:41:08.648" v="1241" actId="313"/>
          <ac:spMkLst>
            <pc:docMk/>
            <pc:sldMk cId="3926072505" sldId="2293"/>
            <ac:spMk id="3" creationId="{7C164FB8-2882-15B6-19D6-D4B4740B7DE1}"/>
          </ac:spMkLst>
        </pc:spChg>
      </pc:sldChg>
      <pc:sldChg chg="addSp delSp modSp add mod">
        <pc:chgData name="Yoel Kortick" userId="167978f5-7f40-4909-85d5-d4149554ad4e" providerId="ADAL" clId="{E267BAD6-B0B7-41CE-8681-8DE7ED8538CF}" dt="2025-05-04T13:41:04.349" v="1233" actId="313"/>
        <pc:sldMkLst>
          <pc:docMk/>
          <pc:sldMk cId="3381747329" sldId="2294"/>
        </pc:sldMkLst>
        <pc:spChg chg="mod">
          <ac:chgData name="Yoel Kortick" userId="167978f5-7f40-4909-85d5-d4149554ad4e" providerId="ADAL" clId="{E267BAD6-B0B7-41CE-8681-8DE7ED8538CF}" dt="2025-05-04T13:41:04.349" v="1233" actId="313"/>
          <ac:spMkLst>
            <pc:docMk/>
            <pc:sldMk cId="3381747329" sldId="2294"/>
            <ac:spMk id="3" creationId="{58229166-5AD0-402F-C9A5-1B27B5FD90C8}"/>
          </ac:spMkLst>
        </pc:spChg>
        <pc:spChg chg="add mod">
          <ac:chgData name="Yoel Kortick" userId="167978f5-7f40-4909-85d5-d4149554ad4e" providerId="ADAL" clId="{E267BAD6-B0B7-41CE-8681-8DE7ED8538CF}" dt="2025-05-04T13:02:58.753" v="928"/>
          <ac:spMkLst>
            <pc:docMk/>
            <pc:sldMk cId="3381747329" sldId="2294"/>
            <ac:spMk id="5" creationId="{F473FAF0-FCB7-59B4-A426-E5827BBF5859}"/>
          </ac:spMkLst>
        </pc:spChg>
        <pc:spChg chg="del">
          <ac:chgData name="Yoel Kortick" userId="167978f5-7f40-4909-85d5-d4149554ad4e" providerId="ADAL" clId="{E267BAD6-B0B7-41CE-8681-8DE7ED8538CF}" dt="2025-05-04T12:14:22.860" v="125" actId="478"/>
          <ac:spMkLst>
            <pc:docMk/>
            <pc:sldMk cId="3381747329" sldId="2294"/>
            <ac:spMk id="7" creationId="{E7D50A96-DF8D-6B02-872D-55E6B8E3BBA3}"/>
          </ac:spMkLst>
        </pc:spChg>
        <pc:spChg chg="del">
          <ac:chgData name="Yoel Kortick" userId="167978f5-7f40-4909-85d5-d4149554ad4e" providerId="ADAL" clId="{E267BAD6-B0B7-41CE-8681-8DE7ED8538CF}" dt="2025-05-04T12:14:22.860" v="125" actId="478"/>
          <ac:spMkLst>
            <pc:docMk/>
            <pc:sldMk cId="3381747329" sldId="2294"/>
            <ac:spMk id="8" creationId="{E84F084F-7F19-1A08-E439-3A215A23FB10}"/>
          </ac:spMkLst>
        </pc:spChg>
        <pc:spChg chg="mod">
          <ac:chgData name="Yoel Kortick" userId="167978f5-7f40-4909-85d5-d4149554ad4e" providerId="ADAL" clId="{E267BAD6-B0B7-41CE-8681-8DE7ED8538CF}" dt="2025-05-04T12:14:12.691" v="121" actId="20577"/>
          <ac:spMkLst>
            <pc:docMk/>
            <pc:sldMk cId="3381747329" sldId="2294"/>
            <ac:spMk id="9" creationId="{DCF5E325-26ED-2B90-2D80-88075EC7D911}"/>
          </ac:spMkLst>
        </pc:spChg>
        <pc:spChg chg="del">
          <ac:chgData name="Yoel Kortick" userId="167978f5-7f40-4909-85d5-d4149554ad4e" providerId="ADAL" clId="{E267BAD6-B0B7-41CE-8681-8DE7ED8538CF}" dt="2025-05-04T12:14:22.860" v="125" actId="478"/>
          <ac:spMkLst>
            <pc:docMk/>
            <pc:sldMk cId="3381747329" sldId="2294"/>
            <ac:spMk id="10" creationId="{2A0148D6-8385-5E78-57DC-C565AC365DDB}"/>
          </ac:spMkLst>
        </pc:spChg>
        <pc:spChg chg="del">
          <ac:chgData name="Yoel Kortick" userId="167978f5-7f40-4909-85d5-d4149554ad4e" providerId="ADAL" clId="{E267BAD6-B0B7-41CE-8681-8DE7ED8538CF}" dt="2025-05-04T12:14:25.674" v="126" actId="478"/>
          <ac:spMkLst>
            <pc:docMk/>
            <pc:sldMk cId="3381747329" sldId="2294"/>
            <ac:spMk id="11" creationId="{99DC781C-AA0A-E4F3-3E29-C475C02E71A0}"/>
          </ac:spMkLst>
        </pc:spChg>
        <pc:spChg chg="add mod">
          <ac:chgData name="Yoel Kortick" userId="167978f5-7f40-4909-85d5-d4149554ad4e" providerId="ADAL" clId="{E267BAD6-B0B7-41CE-8681-8DE7ED8538CF}" dt="2025-05-04T13:03:09.454" v="930" actId="14100"/>
          <ac:spMkLst>
            <pc:docMk/>
            <pc:sldMk cId="3381747329" sldId="2294"/>
            <ac:spMk id="12" creationId="{D238BF09-3C86-9D1D-EE22-4F19E0066534}"/>
          </ac:spMkLst>
        </pc:spChg>
        <pc:picChg chg="add mod">
          <ac:chgData name="Yoel Kortick" userId="167978f5-7f40-4909-85d5-d4149554ad4e" providerId="ADAL" clId="{E267BAD6-B0B7-41CE-8681-8DE7ED8538CF}" dt="2025-05-04T12:14:18.673" v="124" actId="208"/>
          <ac:picMkLst>
            <pc:docMk/>
            <pc:sldMk cId="3381747329" sldId="2294"/>
            <ac:picMk id="4" creationId="{FCCA1800-A17E-7A62-C682-6F7037C2B6C3}"/>
          </ac:picMkLst>
        </pc:picChg>
        <pc:picChg chg="del">
          <ac:chgData name="Yoel Kortick" userId="167978f5-7f40-4909-85d5-d4149554ad4e" providerId="ADAL" clId="{E267BAD6-B0B7-41CE-8681-8DE7ED8538CF}" dt="2025-05-04T12:14:15.443" v="122" actId="478"/>
          <ac:picMkLst>
            <pc:docMk/>
            <pc:sldMk cId="3381747329" sldId="2294"/>
            <ac:picMk id="6" creationId="{9CDA986F-E109-E9EE-02A7-346785B4B776}"/>
          </ac:picMkLst>
        </pc:picChg>
      </pc:sldChg>
      <pc:sldChg chg="modSp add del mod">
        <pc:chgData name="Yoel Kortick" userId="167978f5-7f40-4909-85d5-d4149554ad4e" providerId="ADAL" clId="{E267BAD6-B0B7-41CE-8681-8DE7ED8538CF}" dt="2025-05-04T13:41:37.696" v="1242" actId="2696"/>
        <pc:sldMkLst>
          <pc:docMk/>
          <pc:sldMk cId="648395303" sldId="2295"/>
        </pc:sldMkLst>
        <pc:spChg chg="mod">
          <ac:chgData name="Yoel Kortick" userId="167978f5-7f40-4909-85d5-d4149554ad4e" providerId="ADAL" clId="{E267BAD6-B0B7-41CE-8681-8DE7ED8538CF}" dt="2025-05-04T13:39:58.405" v="1192" actId="20577"/>
          <ac:spMkLst>
            <pc:docMk/>
            <pc:sldMk cId="648395303" sldId="2295"/>
            <ac:spMk id="3" creationId="{3E6196CB-2224-E8A4-BD2D-00BF33E8CCCA}"/>
          </ac:spMkLst>
        </pc:spChg>
      </pc:sldChg>
      <pc:sldChg chg="add">
        <pc:chgData name="Yoel Kortick" userId="167978f5-7f40-4909-85d5-d4149554ad4e" providerId="ADAL" clId="{E267BAD6-B0B7-41CE-8681-8DE7ED8538CF}" dt="2025-05-04T13:41:50.694" v="1243"/>
        <pc:sldMkLst>
          <pc:docMk/>
          <pc:sldMk cId="1317400866" sldId="2295"/>
        </pc:sldMkLst>
      </pc:sldChg>
      <pc:sldChg chg="add">
        <pc:chgData name="Yoel Kortick" userId="167978f5-7f40-4909-85d5-d4149554ad4e" providerId="ADAL" clId="{E267BAD6-B0B7-41CE-8681-8DE7ED8538CF}" dt="2025-05-04T13:41:50.694" v="1243"/>
        <pc:sldMkLst>
          <pc:docMk/>
          <pc:sldMk cId="1750163898" sldId="2296"/>
        </pc:sldMkLst>
      </pc:sldChg>
      <pc:sldChg chg="addSp delSp modSp add del mod">
        <pc:chgData name="Yoel Kortick" userId="167978f5-7f40-4909-85d5-d4149554ad4e" providerId="ADAL" clId="{E267BAD6-B0B7-41CE-8681-8DE7ED8538CF}" dt="2025-05-04T13:41:37.696" v="1242" actId="2696"/>
        <pc:sldMkLst>
          <pc:docMk/>
          <pc:sldMk cId="3220731214" sldId="2296"/>
        </pc:sldMkLst>
        <pc:spChg chg="mod">
          <ac:chgData name="Yoel Kortick" userId="167978f5-7f40-4909-85d5-d4149554ad4e" providerId="ADAL" clId="{E267BAD6-B0B7-41CE-8681-8DE7ED8538CF}" dt="2025-05-04T13:40:24.518" v="1193" actId="313"/>
          <ac:spMkLst>
            <pc:docMk/>
            <pc:sldMk cId="3220731214" sldId="2296"/>
            <ac:spMk id="3" creationId="{165C34B2-2546-C359-3B86-4C22857A511D}"/>
          </ac:spMkLst>
        </pc:spChg>
        <pc:spChg chg="mod">
          <ac:chgData name="Yoel Kortick" userId="167978f5-7f40-4909-85d5-d4149554ad4e" providerId="ADAL" clId="{E267BAD6-B0B7-41CE-8681-8DE7ED8538CF}" dt="2025-05-04T12:19:27.501" v="164"/>
          <ac:spMkLst>
            <pc:docMk/>
            <pc:sldMk cId="3220731214" sldId="2296"/>
            <ac:spMk id="4" creationId="{56608C4D-C653-1F71-3856-8798371206BB}"/>
          </ac:spMkLst>
        </pc:spChg>
        <pc:spChg chg="mod">
          <ac:chgData name="Yoel Kortick" userId="167978f5-7f40-4909-85d5-d4149554ad4e" providerId="ADAL" clId="{E267BAD6-B0B7-41CE-8681-8DE7ED8538CF}" dt="2025-05-04T12:21:13.010" v="173" actId="1076"/>
          <ac:spMkLst>
            <pc:docMk/>
            <pc:sldMk cId="3220731214" sldId="2296"/>
            <ac:spMk id="6" creationId="{3BC5294D-0F5A-C200-9298-93B8F7C525FD}"/>
          </ac:spMkLst>
        </pc:spChg>
        <pc:spChg chg="del">
          <ac:chgData name="Yoel Kortick" userId="167978f5-7f40-4909-85d5-d4149554ad4e" providerId="ADAL" clId="{E267BAD6-B0B7-41CE-8681-8DE7ED8538CF}" dt="2025-05-04T12:21:16.970" v="174" actId="478"/>
          <ac:spMkLst>
            <pc:docMk/>
            <pc:sldMk cId="3220731214" sldId="2296"/>
            <ac:spMk id="7" creationId="{6EF72F69-650C-93ED-188F-38210CFA20DB}"/>
          </ac:spMkLst>
        </pc:spChg>
        <pc:spChg chg="mod">
          <ac:chgData name="Yoel Kortick" userId="167978f5-7f40-4909-85d5-d4149554ad4e" providerId="ADAL" clId="{E267BAD6-B0B7-41CE-8681-8DE7ED8538CF}" dt="2025-05-04T12:21:07.327" v="172" actId="1035"/>
          <ac:spMkLst>
            <pc:docMk/>
            <pc:sldMk cId="3220731214" sldId="2296"/>
            <ac:spMk id="11" creationId="{3353D3F1-DB6E-C3A4-B15D-FDFEBD5271F7}"/>
          </ac:spMkLst>
        </pc:spChg>
        <pc:picChg chg="add mod ord">
          <ac:chgData name="Yoel Kortick" userId="167978f5-7f40-4909-85d5-d4149554ad4e" providerId="ADAL" clId="{E267BAD6-B0B7-41CE-8681-8DE7ED8538CF}" dt="2025-05-04T12:21:19.819" v="175" actId="208"/>
          <ac:picMkLst>
            <pc:docMk/>
            <pc:sldMk cId="3220731214" sldId="2296"/>
            <ac:picMk id="5" creationId="{3C547345-B3A8-AD42-5D56-B24205D6C1F0}"/>
          </ac:picMkLst>
        </pc:picChg>
        <pc:picChg chg="del">
          <ac:chgData name="Yoel Kortick" userId="167978f5-7f40-4909-85d5-d4149554ad4e" providerId="ADAL" clId="{E267BAD6-B0B7-41CE-8681-8DE7ED8538CF}" dt="2025-05-04T12:20:54.087" v="165" actId="478"/>
          <ac:picMkLst>
            <pc:docMk/>
            <pc:sldMk cId="3220731214" sldId="2296"/>
            <ac:picMk id="13" creationId="{2052A62F-1BF3-BA95-1742-203196F399F6}"/>
          </ac:picMkLst>
        </pc:picChg>
      </pc:sldChg>
      <pc:sldChg chg="addSp delSp modSp add del mod">
        <pc:chgData name="Yoel Kortick" userId="167978f5-7f40-4909-85d5-d4149554ad4e" providerId="ADAL" clId="{E267BAD6-B0B7-41CE-8681-8DE7ED8538CF}" dt="2025-05-04T13:41:37.696" v="1242" actId="2696"/>
        <pc:sldMkLst>
          <pc:docMk/>
          <pc:sldMk cId="1540620554" sldId="2297"/>
        </pc:sldMkLst>
        <pc:spChg chg="mod">
          <ac:chgData name="Yoel Kortick" userId="167978f5-7f40-4909-85d5-d4149554ad4e" providerId="ADAL" clId="{E267BAD6-B0B7-41CE-8681-8DE7ED8538CF}" dt="2025-05-04T13:40:25.440" v="1194" actId="313"/>
          <ac:spMkLst>
            <pc:docMk/>
            <pc:sldMk cId="1540620554" sldId="2297"/>
            <ac:spMk id="3" creationId="{3488F5FE-FDF3-AF65-0D7F-35A8DC8EBB5B}"/>
          </ac:spMkLst>
        </pc:spChg>
        <pc:spChg chg="mod">
          <ac:chgData name="Yoel Kortick" userId="167978f5-7f40-4909-85d5-d4149554ad4e" providerId="ADAL" clId="{E267BAD6-B0B7-41CE-8681-8DE7ED8538CF}" dt="2025-05-04T12:17:28.430" v="147" actId="1036"/>
          <ac:spMkLst>
            <pc:docMk/>
            <pc:sldMk cId="1540620554" sldId="2297"/>
            <ac:spMk id="12" creationId="{CC8B1076-75EA-DD94-243D-B9652D245921}"/>
          </ac:spMkLst>
        </pc:spChg>
        <pc:spChg chg="mod">
          <ac:chgData name="Yoel Kortick" userId="167978f5-7f40-4909-85d5-d4149554ad4e" providerId="ADAL" clId="{E267BAD6-B0B7-41CE-8681-8DE7ED8538CF}" dt="2025-05-04T12:21:38.539" v="178" actId="14100"/>
          <ac:spMkLst>
            <pc:docMk/>
            <pc:sldMk cId="1540620554" sldId="2297"/>
            <ac:spMk id="14" creationId="{B4CA946F-E4DB-7DBB-C0EA-25728F52E7DE}"/>
          </ac:spMkLst>
        </pc:spChg>
        <pc:spChg chg="mod">
          <ac:chgData name="Yoel Kortick" userId="167978f5-7f40-4909-85d5-d4149554ad4e" providerId="ADAL" clId="{E267BAD6-B0B7-41CE-8681-8DE7ED8538CF}" dt="2025-05-04T12:17:28.430" v="147" actId="1036"/>
          <ac:spMkLst>
            <pc:docMk/>
            <pc:sldMk cId="1540620554" sldId="2297"/>
            <ac:spMk id="17" creationId="{A40EE27A-672F-4B5C-56BD-DD9DF42BE6C6}"/>
          </ac:spMkLst>
        </pc:spChg>
        <pc:spChg chg="mod">
          <ac:chgData name="Yoel Kortick" userId="167978f5-7f40-4909-85d5-d4149554ad4e" providerId="ADAL" clId="{E267BAD6-B0B7-41CE-8681-8DE7ED8538CF}" dt="2025-05-04T12:19:12.966" v="156" actId="14100"/>
          <ac:spMkLst>
            <pc:docMk/>
            <pc:sldMk cId="1540620554" sldId="2297"/>
            <ac:spMk id="20" creationId="{AC8A38C0-0375-6AC5-E18F-989D569CA6D4}"/>
          </ac:spMkLst>
        </pc:spChg>
        <pc:picChg chg="del">
          <ac:chgData name="Yoel Kortick" userId="167978f5-7f40-4909-85d5-d4149554ad4e" providerId="ADAL" clId="{E267BAD6-B0B7-41CE-8681-8DE7ED8538CF}" dt="2025-05-04T12:17:19.409" v="134" actId="478"/>
          <ac:picMkLst>
            <pc:docMk/>
            <pc:sldMk cId="1540620554" sldId="2297"/>
            <ac:picMk id="4" creationId="{3D13917E-8059-0094-0BFE-589B93AADCA1}"/>
          </ac:picMkLst>
        </pc:picChg>
        <pc:picChg chg="add mod ord">
          <ac:chgData name="Yoel Kortick" userId="167978f5-7f40-4909-85d5-d4149554ad4e" providerId="ADAL" clId="{E267BAD6-B0B7-41CE-8681-8DE7ED8538CF}" dt="2025-05-04T12:21:40.443" v="179" actId="208"/>
          <ac:picMkLst>
            <pc:docMk/>
            <pc:sldMk cId="1540620554" sldId="2297"/>
            <ac:picMk id="5" creationId="{9BB5D3AD-7860-6464-2BC9-734867AC97C2}"/>
          </ac:picMkLst>
        </pc:picChg>
        <pc:cxnChg chg="mod">
          <ac:chgData name="Yoel Kortick" userId="167978f5-7f40-4909-85d5-d4149554ad4e" providerId="ADAL" clId="{E267BAD6-B0B7-41CE-8681-8DE7ED8538CF}" dt="2025-05-04T12:17:28.430" v="147" actId="1036"/>
          <ac:cxnSpMkLst>
            <pc:docMk/>
            <pc:sldMk cId="1540620554" sldId="2297"/>
            <ac:cxnSpMk id="15" creationId="{8CFDDADD-9240-67A9-63E3-11CF8582981C}"/>
          </ac:cxnSpMkLst>
        </pc:cxnChg>
      </pc:sldChg>
      <pc:sldChg chg="add">
        <pc:chgData name="Yoel Kortick" userId="167978f5-7f40-4909-85d5-d4149554ad4e" providerId="ADAL" clId="{E267BAD6-B0B7-41CE-8681-8DE7ED8538CF}" dt="2025-05-04T13:41:50.694" v="1243"/>
        <pc:sldMkLst>
          <pc:docMk/>
          <pc:sldMk cId="3217391123" sldId="2297"/>
        </pc:sldMkLst>
      </pc:sldChg>
      <pc:sldChg chg="modSp add del mod">
        <pc:chgData name="Yoel Kortick" userId="167978f5-7f40-4909-85d5-d4149554ad4e" providerId="ADAL" clId="{E267BAD6-B0B7-41CE-8681-8DE7ED8538CF}" dt="2025-05-04T13:41:37.696" v="1242" actId="2696"/>
        <pc:sldMkLst>
          <pc:docMk/>
          <pc:sldMk cId="748827922" sldId="2298"/>
        </pc:sldMkLst>
        <pc:spChg chg="mod">
          <ac:chgData name="Yoel Kortick" userId="167978f5-7f40-4909-85d5-d4149554ad4e" providerId="ADAL" clId="{E267BAD6-B0B7-41CE-8681-8DE7ED8538CF}" dt="2025-05-04T13:40:25.921" v="1195" actId="313"/>
          <ac:spMkLst>
            <pc:docMk/>
            <pc:sldMk cId="748827922" sldId="2298"/>
            <ac:spMk id="3" creationId="{3AAB1F12-E15D-1984-FCF9-4CA713513276}"/>
          </ac:spMkLst>
        </pc:spChg>
      </pc:sldChg>
      <pc:sldChg chg="add">
        <pc:chgData name="Yoel Kortick" userId="167978f5-7f40-4909-85d5-d4149554ad4e" providerId="ADAL" clId="{E267BAD6-B0B7-41CE-8681-8DE7ED8538CF}" dt="2025-05-04T13:41:50.694" v="1243"/>
        <pc:sldMkLst>
          <pc:docMk/>
          <pc:sldMk cId="4150263260" sldId="2298"/>
        </pc:sldMkLst>
      </pc:sldChg>
      <pc:sldChg chg="modSp add del mod">
        <pc:chgData name="Yoel Kortick" userId="167978f5-7f40-4909-85d5-d4149554ad4e" providerId="ADAL" clId="{E267BAD6-B0B7-41CE-8681-8DE7ED8538CF}" dt="2025-05-04T13:41:37.696" v="1242" actId="2696"/>
        <pc:sldMkLst>
          <pc:docMk/>
          <pc:sldMk cId="507338213" sldId="2299"/>
        </pc:sldMkLst>
        <pc:spChg chg="mod">
          <ac:chgData name="Yoel Kortick" userId="167978f5-7f40-4909-85d5-d4149554ad4e" providerId="ADAL" clId="{E267BAD6-B0B7-41CE-8681-8DE7ED8538CF}" dt="2025-05-04T13:40:26.434" v="1196" actId="313"/>
          <ac:spMkLst>
            <pc:docMk/>
            <pc:sldMk cId="507338213" sldId="2299"/>
            <ac:spMk id="3" creationId="{A14C510D-7F6C-4705-67A6-530B1206F94B}"/>
          </ac:spMkLst>
        </pc:spChg>
      </pc:sldChg>
      <pc:sldChg chg="add">
        <pc:chgData name="Yoel Kortick" userId="167978f5-7f40-4909-85d5-d4149554ad4e" providerId="ADAL" clId="{E267BAD6-B0B7-41CE-8681-8DE7ED8538CF}" dt="2025-05-04T13:41:50.694" v="1243"/>
        <pc:sldMkLst>
          <pc:docMk/>
          <pc:sldMk cId="1027272030" sldId="2299"/>
        </pc:sldMkLst>
      </pc:sldChg>
      <pc:sldChg chg="add">
        <pc:chgData name="Yoel Kortick" userId="167978f5-7f40-4909-85d5-d4149554ad4e" providerId="ADAL" clId="{E267BAD6-B0B7-41CE-8681-8DE7ED8538CF}" dt="2025-05-04T13:41:50.694" v="1243"/>
        <pc:sldMkLst>
          <pc:docMk/>
          <pc:sldMk cId="2033088633" sldId="2300"/>
        </pc:sldMkLst>
      </pc:sldChg>
      <pc:sldChg chg="addSp delSp modSp add del mod">
        <pc:chgData name="Yoel Kortick" userId="167978f5-7f40-4909-85d5-d4149554ad4e" providerId="ADAL" clId="{E267BAD6-B0B7-41CE-8681-8DE7ED8538CF}" dt="2025-05-04T13:41:37.696" v="1242" actId="2696"/>
        <pc:sldMkLst>
          <pc:docMk/>
          <pc:sldMk cId="2907279903" sldId="2300"/>
        </pc:sldMkLst>
        <pc:spChg chg="mod">
          <ac:chgData name="Yoel Kortick" userId="167978f5-7f40-4909-85d5-d4149554ad4e" providerId="ADAL" clId="{E267BAD6-B0B7-41CE-8681-8DE7ED8538CF}" dt="2025-05-04T13:40:27.047" v="1197" actId="313"/>
          <ac:spMkLst>
            <pc:docMk/>
            <pc:sldMk cId="2907279903" sldId="2300"/>
            <ac:spMk id="3" creationId="{082115E1-F298-AF82-0606-2CB50C945F1B}"/>
          </ac:spMkLst>
        </pc:spChg>
        <pc:spChg chg="mod">
          <ac:chgData name="Yoel Kortick" userId="167978f5-7f40-4909-85d5-d4149554ad4e" providerId="ADAL" clId="{E267BAD6-B0B7-41CE-8681-8DE7ED8538CF}" dt="2025-05-04T12:22:55.058" v="198" actId="14100"/>
          <ac:spMkLst>
            <pc:docMk/>
            <pc:sldMk cId="2907279903" sldId="2300"/>
            <ac:spMk id="6" creationId="{9B2D2830-894C-82E5-C6A1-EE15C1CEAFD4}"/>
          </ac:spMkLst>
        </pc:spChg>
        <pc:picChg chg="add mod ord">
          <ac:chgData name="Yoel Kortick" userId="167978f5-7f40-4909-85d5-d4149554ad4e" providerId="ADAL" clId="{E267BAD6-B0B7-41CE-8681-8DE7ED8538CF}" dt="2025-05-04T12:22:57.592" v="199" actId="208"/>
          <ac:picMkLst>
            <pc:docMk/>
            <pc:sldMk cId="2907279903" sldId="2300"/>
            <ac:picMk id="4" creationId="{C4469AA5-AE85-06BC-0FC2-7A87B14038EA}"/>
          </ac:picMkLst>
        </pc:picChg>
        <pc:picChg chg="del">
          <ac:chgData name="Yoel Kortick" userId="167978f5-7f40-4909-85d5-d4149554ad4e" providerId="ADAL" clId="{E267BAD6-B0B7-41CE-8681-8DE7ED8538CF}" dt="2025-05-04T12:22:43.407" v="180" actId="478"/>
          <ac:picMkLst>
            <pc:docMk/>
            <pc:sldMk cId="2907279903" sldId="2300"/>
            <ac:picMk id="8" creationId="{14CEB9C2-C290-3AD1-ACAB-D4CE877DC1DB}"/>
          </ac:picMkLst>
        </pc:picChg>
      </pc:sldChg>
      <pc:sldChg chg="add">
        <pc:chgData name="Yoel Kortick" userId="167978f5-7f40-4909-85d5-d4149554ad4e" providerId="ADAL" clId="{E267BAD6-B0B7-41CE-8681-8DE7ED8538CF}" dt="2025-05-04T13:41:50.694" v="1243"/>
        <pc:sldMkLst>
          <pc:docMk/>
          <pc:sldMk cId="2167105702" sldId="2301"/>
        </pc:sldMkLst>
      </pc:sldChg>
      <pc:sldChg chg="addSp delSp modSp add del mod">
        <pc:chgData name="Yoel Kortick" userId="167978f5-7f40-4909-85d5-d4149554ad4e" providerId="ADAL" clId="{E267BAD6-B0B7-41CE-8681-8DE7ED8538CF}" dt="2025-05-04T13:41:37.696" v="1242" actId="2696"/>
        <pc:sldMkLst>
          <pc:docMk/>
          <pc:sldMk cId="2790374597" sldId="2301"/>
        </pc:sldMkLst>
        <pc:spChg chg="mod">
          <ac:chgData name="Yoel Kortick" userId="167978f5-7f40-4909-85d5-d4149554ad4e" providerId="ADAL" clId="{E267BAD6-B0B7-41CE-8681-8DE7ED8538CF}" dt="2025-05-04T13:40:27.524" v="1198" actId="313"/>
          <ac:spMkLst>
            <pc:docMk/>
            <pc:sldMk cId="2790374597" sldId="2301"/>
            <ac:spMk id="3" creationId="{EA9C0556-8A59-F798-5C1A-9038A6402F80}"/>
          </ac:spMkLst>
        </pc:spChg>
        <pc:spChg chg="mod">
          <ac:chgData name="Yoel Kortick" userId="167978f5-7f40-4909-85d5-d4149554ad4e" providerId="ADAL" clId="{E267BAD6-B0B7-41CE-8681-8DE7ED8538CF}" dt="2025-05-04T12:23:45.126" v="212" actId="1037"/>
          <ac:spMkLst>
            <pc:docMk/>
            <pc:sldMk cId="2790374597" sldId="2301"/>
            <ac:spMk id="5" creationId="{BDD15186-01F8-E175-C678-861D72785C9D}"/>
          </ac:spMkLst>
        </pc:spChg>
        <pc:spChg chg="mod">
          <ac:chgData name="Yoel Kortick" userId="167978f5-7f40-4909-85d5-d4149554ad4e" providerId="ADAL" clId="{E267BAD6-B0B7-41CE-8681-8DE7ED8538CF}" dt="2025-05-04T12:23:55.048" v="222" actId="1036"/>
          <ac:spMkLst>
            <pc:docMk/>
            <pc:sldMk cId="2790374597" sldId="2301"/>
            <ac:spMk id="6" creationId="{A9582F07-25E3-F3A4-4463-69A1CFF005E5}"/>
          </ac:spMkLst>
        </pc:spChg>
        <pc:picChg chg="del">
          <ac:chgData name="Yoel Kortick" userId="167978f5-7f40-4909-85d5-d4149554ad4e" providerId="ADAL" clId="{E267BAD6-B0B7-41CE-8681-8DE7ED8538CF}" dt="2025-05-04T12:23:29.643" v="200" actId="478"/>
          <ac:picMkLst>
            <pc:docMk/>
            <pc:sldMk cId="2790374597" sldId="2301"/>
            <ac:picMk id="4" creationId="{4068C0D7-52D4-590F-3E2A-A38033123D59}"/>
          </ac:picMkLst>
        </pc:picChg>
        <pc:picChg chg="add mod ord">
          <ac:chgData name="Yoel Kortick" userId="167978f5-7f40-4909-85d5-d4149554ad4e" providerId="ADAL" clId="{E267BAD6-B0B7-41CE-8681-8DE7ED8538CF}" dt="2025-05-04T12:46:36.424" v="280" actId="208"/>
          <ac:picMkLst>
            <pc:docMk/>
            <pc:sldMk cId="2790374597" sldId="2301"/>
            <ac:picMk id="7" creationId="{AC583591-0076-D7EA-AE69-8BD2C86901A6}"/>
          </ac:picMkLst>
        </pc:picChg>
      </pc:sldChg>
      <pc:sldChg chg="addSp delSp modSp add del mod">
        <pc:chgData name="Yoel Kortick" userId="167978f5-7f40-4909-85d5-d4149554ad4e" providerId="ADAL" clId="{E267BAD6-B0B7-41CE-8681-8DE7ED8538CF}" dt="2025-05-04T13:41:37.696" v="1242" actId="2696"/>
        <pc:sldMkLst>
          <pc:docMk/>
          <pc:sldMk cId="826530970" sldId="2302"/>
        </pc:sldMkLst>
        <pc:spChg chg="mod">
          <ac:chgData name="Yoel Kortick" userId="167978f5-7f40-4909-85d5-d4149554ad4e" providerId="ADAL" clId="{E267BAD6-B0B7-41CE-8681-8DE7ED8538CF}" dt="2025-05-04T13:40:28.026" v="1199" actId="313"/>
          <ac:spMkLst>
            <pc:docMk/>
            <pc:sldMk cId="826530970" sldId="2302"/>
            <ac:spMk id="3" creationId="{A7CF1A45-34D7-84F6-DB85-F9BD5EBA03A7}"/>
          </ac:spMkLst>
        </pc:spChg>
        <pc:spChg chg="mod">
          <ac:chgData name="Yoel Kortick" userId="167978f5-7f40-4909-85d5-d4149554ad4e" providerId="ADAL" clId="{E267BAD6-B0B7-41CE-8681-8DE7ED8538CF}" dt="2025-05-04T12:46:48.429" v="286" actId="1037"/>
          <ac:spMkLst>
            <pc:docMk/>
            <pc:sldMk cId="826530970" sldId="2302"/>
            <ac:spMk id="5" creationId="{9D080A9F-0F18-5E7C-B94E-071389CEAA15}"/>
          </ac:spMkLst>
        </pc:spChg>
        <pc:spChg chg="mod">
          <ac:chgData name="Yoel Kortick" userId="167978f5-7f40-4909-85d5-d4149554ad4e" providerId="ADAL" clId="{E267BAD6-B0B7-41CE-8681-8DE7ED8538CF}" dt="2025-05-04T12:46:55.747" v="306" actId="1035"/>
          <ac:spMkLst>
            <pc:docMk/>
            <pc:sldMk cId="826530970" sldId="2302"/>
            <ac:spMk id="6" creationId="{66E23AC5-5BEA-E34F-8AED-357987C0459D}"/>
          </ac:spMkLst>
        </pc:spChg>
        <pc:spChg chg="mod">
          <ac:chgData name="Yoel Kortick" userId="167978f5-7f40-4909-85d5-d4149554ad4e" providerId="ADAL" clId="{E267BAD6-B0B7-41CE-8681-8DE7ED8538CF}" dt="2025-05-04T12:44:36.053" v="273" actId="14100"/>
          <ac:spMkLst>
            <pc:docMk/>
            <pc:sldMk cId="826530970" sldId="2302"/>
            <ac:spMk id="9" creationId="{160D83EF-3603-5636-052D-12EA2863FEAD}"/>
          </ac:spMkLst>
        </pc:spChg>
        <pc:picChg chg="del">
          <ac:chgData name="Yoel Kortick" userId="167978f5-7f40-4909-85d5-d4149554ad4e" providerId="ADAL" clId="{E267BAD6-B0B7-41CE-8681-8DE7ED8538CF}" dt="2025-05-04T12:46:20.907" v="274" actId="478"/>
          <ac:picMkLst>
            <pc:docMk/>
            <pc:sldMk cId="826530970" sldId="2302"/>
            <ac:picMk id="4" creationId="{5BBC5A03-27BE-3CDA-21DD-729B2EDB1F41}"/>
          </ac:picMkLst>
        </pc:picChg>
        <pc:picChg chg="add mod ord">
          <ac:chgData name="Yoel Kortick" userId="167978f5-7f40-4909-85d5-d4149554ad4e" providerId="ADAL" clId="{E267BAD6-B0B7-41CE-8681-8DE7ED8538CF}" dt="2025-05-04T12:46:44.374" v="282" actId="208"/>
          <ac:picMkLst>
            <pc:docMk/>
            <pc:sldMk cId="826530970" sldId="2302"/>
            <ac:picMk id="7" creationId="{6CBDAAD2-5CBB-9CA2-AA86-64CEF4823F2F}"/>
          </ac:picMkLst>
        </pc:picChg>
      </pc:sldChg>
      <pc:sldChg chg="add">
        <pc:chgData name="Yoel Kortick" userId="167978f5-7f40-4909-85d5-d4149554ad4e" providerId="ADAL" clId="{E267BAD6-B0B7-41CE-8681-8DE7ED8538CF}" dt="2025-05-04T13:41:50.694" v="1243"/>
        <pc:sldMkLst>
          <pc:docMk/>
          <pc:sldMk cId="1530372017" sldId="2302"/>
        </pc:sldMkLst>
      </pc:sldChg>
      <pc:sldChg chg="addSp delSp modSp add del mod">
        <pc:chgData name="Yoel Kortick" userId="167978f5-7f40-4909-85d5-d4149554ad4e" providerId="ADAL" clId="{E267BAD6-B0B7-41CE-8681-8DE7ED8538CF}" dt="2025-05-04T13:41:37.696" v="1242" actId="2696"/>
        <pc:sldMkLst>
          <pc:docMk/>
          <pc:sldMk cId="3408976432" sldId="2303"/>
        </pc:sldMkLst>
        <pc:spChg chg="mod">
          <ac:chgData name="Yoel Kortick" userId="167978f5-7f40-4909-85d5-d4149554ad4e" providerId="ADAL" clId="{E267BAD6-B0B7-41CE-8681-8DE7ED8538CF}" dt="2025-05-04T13:40:28.510" v="1200" actId="313"/>
          <ac:spMkLst>
            <pc:docMk/>
            <pc:sldMk cId="3408976432" sldId="2303"/>
            <ac:spMk id="3" creationId="{14CD2660-CC9D-437C-D706-61D83E5EB20D}"/>
          </ac:spMkLst>
        </pc:spChg>
        <pc:spChg chg="mod">
          <ac:chgData name="Yoel Kortick" userId="167978f5-7f40-4909-85d5-d4149554ad4e" providerId="ADAL" clId="{E267BAD6-B0B7-41CE-8681-8DE7ED8538CF}" dt="2025-05-04T12:48:33.135" v="404" actId="14100"/>
          <ac:spMkLst>
            <pc:docMk/>
            <pc:sldMk cId="3408976432" sldId="2303"/>
            <ac:spMk id="5" creationId="{374AD541-D1C2-F3E7-47FF-8235D86412E4}"/>
          </ac:spMkLst>
        </pc:spChg>
        <pc:spChg chg="del">
          <ac:chgData name="Yoel Kortick" userId="167978f5-7f40-4909-85d5-d4149554ad4e" providerId="ADAL" clId="{E267BAD6-B0B7-41CE-8681-8DE7ED8538CF}" dt="2025-05-04T12:48:22.732" v="398" actId="478"/>
          <ac:spMkLst>
            <pc:docMk/>
            <pc:sldMk cId="3408976432" sldId="2303"/>
            <ac:spMk id="6" creationId="{05E08D86-9544-A678-0ED0-CB26FEAC0C56}"/>
          </ac:spMkLst>
        </pc:spChg>
        <pc:spChg chg="del mod">
          <ac:chgData name="Yoel Kortick" userId="167978f5-7f40-4909-85d5-d4149554ad4e" providerId="ADAL" clId="{E267BAD6-B0B7-41CE-8681-8DE7ED8538CF}" dt="2025-05-04T12:48:25.412" v="402" actId="478"/>
          <ac:spMkLst>
            <pc:docMk/>
            <pc:sldMk cId="3408976432" sldId="2303"/>
            <ac:spMk id="8" creationId="{2EDFC3EA-D7DF-67EF-8841-49C6C78F63AC}"/>
          </ac:spMkLst>
        </pc:spChg>
        <pc:spChg chg="mod">
          <ac:chgData name="Yoel Kortick" userId="167978f5-7f40-4909-85d5-d4149554ad4e" providerId="ADAL" clId="{E267BAD6-B0B7-41CE-8681-8DE7ED8538CF}" dt="2025-05-04T12:48:09.866" v="394"/>
          <ac:spMkLst>
            <pc:docMk/>
            <pc:sldMk cId="3408976432" sldId="2303"/>
            <ac:spMk id="9" creationId="{A67544B4-C70F-7247-BF8C-BA363EFA0C1E}"/>
          </ac:spMkLst>
        </pc:spChg>
        <pc:spChg chg="del">
          <ac:chgData name="Yoel Kortick" userId="167978f5-7f40-4909-85d5-d4149554ad4e" providerId="ADAL" clId="{E267BAD6-B0B7-41CE-8681-8DE7ED8538CF}" dt="2025-05-04T12:48:21.411" v="397" actId="478"/>
          <ac:spMkLst>
            <pc:docMk/>
            <pc:sldMk cId="3408976432" sldId="2303"/>
            <ac:spMk id="10" creationId="{73B9A22A-D950-D4FB-96BA-59F583EEEE4D}"/>
          </ac:spMkLst>
        </pc:spChg>
        <pc:picChg chg="add mod ord">
          <ac:chgData name="Yoel Kortick" userId="167978f5-7f40-4909-85d5-d4149554ad4e" providerId="ADAL" clId="{E267BAD6-B0B7-41CE-8681-8DE7ED8538CF}" dt="2025-05-04T12:48:35.634" v="405" actId="208"/>
          <ac:picMkLst>
            <pc:docMk/>
            <pc:sldMk cId="3408976432" sldId="2303"/>
            <ac:picMk id="4" creationId="{3E766AC7-23FE-F1F1-8F5A-D354C61041A6}"/>
          </ac:picMkLst>
        </pc:picChg>
        <pc:picChg chg="del">
          <ac:chgData name="Yoel Kortick" userId="167978f5-7f40-4909-85d5-d4149554ad4e" providerId="ADAL" clId="{E267BAD6-B0B7-41CE-8681-8DE7ED8538CF}" dt="2025-05-04T12:47:57.751" v="392" actId="478"/>
          <ac:picMkLst>
            <pc:docMk/>
            <pc:sldMk cId="3408976432" sldId="2303"/>
            <ac:picMk id="7" creationId="{C34531DF-14C7-6EA4-32C8-C1AC59ED1979}"/>
          </ac:picMkLst>
        </pc:picChg>
        <pc:cxnChg chg="del mod">
          <ac:chgData name="Yoel Kortick" userId="167978f5-7f40-4909-85d5-d4149554ad4e" providerId="ADAL" clId="{E267BAD6-B0B7-41CE-8681-8DE7ED8538CF}" dt="2025-05-04T12:48:24.613" v="400" actId="478"/>
          <ac:cxnSpMkLst>
            <pc:docMk/>
            <pc:sldMk cId="3408976432" sldId="2303"/>
            <ac:cxnSpMk id="12" creationId="{5000266E-39D6-EB16-5FE8-D37C7B31552A}"/>
          </ac:cxnSpMkLst>
        </pc:cxnChg>
        <pc:cxnChg chg="del">
          <ac:chgData name="Yoel Kortick" userId="167978f5-7f40-4909-85d5-d4149554ad4e" providerId="ADAL" clId="{E267BAD6-B0B7-41CE-8681-8DE7ED8538CF}" dt="2025-05-04T12:48:23.455" v="399" actId="478"/>
          <ac:cxnSpMkLst>
            <pc:docMk/>
            <pc:sldMk cId="3408976432" sldId="2303"/>
            <ac:cxnSpMk id="13" creationId="{110EFB6E-1923-AEEF-D38C-295E16CD7233}"/>
          </ac:cxnSpMkLst>
        </pc:cxnChg>
      </pc:sldChg>
      <pc:sldChg chg="modSp add mod">
        <pc:chgData name="Yoel Kortick" userId="167978f5-7f40-4909-85d5-d4149554ad4e" providerId="ADAL" clId="{E267BAD6-B0B7-41CE-8681-8DE7ED8538CF}" dt="2025-05-04T15:40:33.745" v="6365" actId="20577"/>
        <pc:sldMkLst>
          <pc:docMk/>
          <pc:sldMk cId="3742517034" sldId="2303"/>
        </pc:sldMkLst>
        <pc:spChg chg="mod">
          <ac:chgData name="Yoel Kortick" userId="167978f5-7f40-4909-85d5-d4149554ad4e" providerId="ADAL" clId="{E267BAD6-B0B7-41CE-8681-8DE7ED8538CF}" dt="2025-05-04T15:40:33.745" v="6365" actId="20577"/>
          <ac:spMkLst>
            <pc:docMk/>
            <pc:sldMk cId="3742517034" sldId="2303"/>
            <ac:spMk id="9" creationId="{A67544B4-C70F-7247-BF8C-BA363EFA0C1E}"/>
          </ac:spMkLst>
        </pc:spChg>
      </pc:sldChg>
      <pc:sldChg chg="add">
        <pc:chgData name="Yoel Kortick" userId="167978f5-7f40-4909-85d5-d4149554ad4e" providerId="ADAL" clId="{E267BAD6-B0B7-41CE-8681-8DE7ED8538CF}" dt="2025-05-04T13:41:50.694" v="1243"/>
        <pc:sldMkLst>
          <pc:docMk/>
          <pc:sldMk cId="595319674" sldId="2304"/>
        </pc:sldMkLst>
      </pc:sldChg>
      <pc:sldChg chg="addSp delSp modSp add del mod">
        <pc:chgData name="Yoel Kortick" userId="167978f5-7f40-4909-85d5-d4149554ad4e" providerId="ADAL" clId="{E267BAD6-B0B7-41CE-8681-8DE7ED8538CF}" dt="2025-05-04T13:41:37.696" v="1242" actId="2696"/>
        <pc:sldMkLst>
          <pc:docMk/>
          <pc:sldMk cId="2531780425" sldId="2304"/>
        </pc:sldMkLst>
        <pc:spChg chg="mod">
          <ac:chgData name="Yoel Kortick" userId="167978f5-7f40-4909-85d5-d4149554ad4e" providerId="ADAL" clId="{E267BAD6-B0B7-41CE-8681-8DE7ED8538CF}" dt="2025-05-04T13:40:34.348" v="1205" actId="313"/>
          <ac:spMkLst>
            <pc:docMk/>
            <pc:sldMk cId="2531780425" sldId="2304"/>
            <ac:spMk id="3" creationId="{821A9586-2433-B61F-FA3F-E0B2C590DAB1}"/>
          </ac:spMkLst>
        </pc:spChg>
        <pc:spChg chg="mod">
          <ac:chgData name="Yoel Kortick" userId="167978f5-7f40-4909-85d5-d4149554ad4e" providerId="ADAL" clId="{E267BAD6-B0B7-41CE-8681-8DE7ED8538CF}" dt="2025-05-04T12:58:24.688" v="882" actId="1038"/>
          <ac:spMkLst>
            <pc:docMk/>
            <pc:sldMk cId="2531780425" sldId="2304"/>
            <ac:spMk id="5" creationId="{688FA631-51FD-6B2D-C71D-0C775CFACC98}"/>
          </ac:spMkLst>
        </pc:spChg>
        <pc:spChg chg="mod">
          <ac:chgData name="Yoel Kortick" userId="167978f5-7f40-4909-85d5-d4149554ad4e" providerId="ADAL" clId="{E267BAD6-B0B7-41CE-8681-8DE7ED8538CF}" dt="2025-05-04T12:58:14.379" v="873" actId="20577"/>
          <ac:spMkLst>
            <pc:docMk/>
            <pc:sldMk cId="2531780425" sldId="2304"/>
            <ac:spMk id="9" creationId="{1CC604DB-FA0B-60B7-43AB-051960261814}"/>
          </ac:spMkLst>
        </pc:spChg>
        <pc:picChg chg="del">
          <ac:chgData name="Yoel Kortick" userId="167978f5-7f40-4909-85d5-d4149554ad4e" providerId="ADAL" clId="{E267BAD6-B0B7-41CE-8681-8DE7ED8538CF}" dt="2025-05-04T12:58:16.629" v="874" actId="478"/>
          <ac:picMkLst>
            <pc:docMk/>
            <pc:sldMk cId="2531780425" sldId="2304"/>
            <ac:picMk id="4" creationId="{2ACB57D1-02C7-D98B-EC13-08DCC03A372A}"/>
          </ac:picMkLst>
        </pc:picChg>
        <pc:picChg chg="add mod ord">
          <ac:chgData name="Yoel Kortick" userId="167978f5-7f40-4909-85d5-d4149554ad4e" providerId="ADAL" clId="{E267BAD6-B0B7-41CE-8681-8DE7ED8538CF}" dt="2025-05-04T12:58:26.990" v="883" actId="208"/>
          <ac:picMkLst>
            <pc:docMk/>
            <pc:sldMk cId="2531780425" sldId="2304"/>
            <ac:picMk id="6" creationId="{F5DAAEF9-F82D-F720-9C86-EC98CA62DA28}"/>
          </ac:picMkLst>
        </pc:picChg>
      </pc:sldChg>
      <pc:sldChg chg="add">
        <pc:chgData name="Yoel Kortick" userId="167978f5-7f40-4909-85d5-d4149554ad4e" providerId="ADAL" clId="{E267BAD6-B0B7-41CE-8681-8DE7ED8538CF}" dt="2025-05-04T13:41:50.694" v="1243"/>
        <pc:sldMkLst>
          <pc:docMk/>
          <pc:sldMk cId="2509278148" sldId="2305"/>
        </pc:sldMkLst>
      </pc:sldChg>
      <pc:sldChg chg="addSp delSp modSp add del mod">
        <pc:chgData name="Yoel Kortick" userId="167978f5-7f40-4909-85d5-d4149554ad4e" providerId="ADAL" clId="{E267BAD6-B0B7-41CE-8681-8DE7ED8538CF}" dt="2025-05-04T13:41:37.696" v="1242" actId="2696"/>
        <pc:sldMkLst>
          <pc:docMk/>
          <pc:sldMk cId="2891186712" sldId="2305"/>
        </pc:sldMkLst>
        <pc:spChg chg="mod">
          <ac:chgData name="Yoel Kortick" userId="167978f5-7f40-4909-85d5-d4149554ad4e" providerId="ADAL" clId="{E267BAD6-B0B7-41CE-8681-8DE7ED8538CF}" dt="2025-05-04T13:40:35.484" v="1206" actId="313"/>
          <ac:spMkLst>
            <pc:docMk/>
            <pc:sldMk cId="2891186712" sldId="2305"/>
            <ac:spMk id="3" creationId="{AF55C50C-3D83-C303-A3D0-03E5595ADDBD}"/>
          </ac:spMkLst>
        </pc:spChg>
        <pc:picChg chg="add mod ord">
          <ac:chgData name="Yoel Kortick" userId="167978f5-7f40-4909-85d5-d4149554ad4e" providerId="ADAL" clId="{E267BAD6-B0B7-41CE-8681-8DE7ED8538CF}" dt="2025-05-04T12:58:49.268" v="887" actId="208"/>
          <ac:picMkLst>
            <pc:docMk/>
            <pc:sldMk cId="2891186712" sldId="2305"/>
            <ac:picMk id="4" creationId="{99A165C8-92CF-5A59-C2E5-7C933242BA24}"/>
          </ac:picMkLst>
        </pc:picChg>
        <pc:picChg chg="del">
          <ac:chgData name="Yoel Kortick" userId="167978f5-7f40-4909-85d5-d4149554ad4e" providerId="ADAL" clId="{E267BAD6-B0B7-41CE-8681-8DE7ED8538CF}" dt="2025-05-04T12:58:43.130" v="884" actId="478"/>
          <ac:picMkLst>
            <pc:docMk/>
            <pc:sldMk cId="2891186712" sldId="2305"/>
            <ac:picMk id="6" creationId="{EC2600FF-AD5D-A6D0-49B9-AC3508176CBA}"/>
          </ac:picMkLst>
        </pc:picChg>
      </pc:sldChg>
      <pc:sldChg chg="add">
        <pc:chgData name="Yoel Kortick" userId="167978f5-7f40-4909-85d5-d4149554ad4e" providerId="ADAL" clId="{E267BAD6-B0B7-41CE-8681-8DE7ED8538CF}" dt="2025-05-04T13:41:50.694" v="1243"/>
        <pc:sldMkLst>
          <pc:docMk/>
          <pc:sldMk cId="3195832262" sldId="2306"/>
        </pc:sldMkLst>
      </pc:sldChg>
      <pc:sldChg chg="addSp delSp modSp add del mod">
        <pc:chgData name="Yoel Kortick" userId="167978f5-7f40-4909-85d5-d4149554ad4e" providerId="ADAL" clId="{E267BAD6-B0B7-41CE-8681-8DE7ED8538CF}" dt="2025-05-04T13:41:37.696" v="1242" actId="2696"/>
        <pc:sldMkLst>
          <pc:docMk/>
          <pc:sldMk cId="4177956636" sldId="2306"/>
        </pc:sldMkLst>
        <pc:spChg chg="mod">
          <ac:chgData name="Yoel Kortick" userId="167978f5-7f40-4909-85d5-d4149554ad4e" providerId="ADAL" clId="{E267BAD6-B0B7-41CE-8681-8DE7ED8538CF}" dt="2025-05-04T13:40:36.146" v="1207" actId="313"/>
          <ac:spMkLst>
            <pc:docMk/>
            <pc:sldMk cId="4177956636" sldId="2306"/>
            <ac:spMk id="3" creationId="{8D3F7C4C-6A47-80B5-6609-8F7865FF6444}"/>
          </ac:spMkLst>
        </pc:spChg>
        <pc:picChg chg="del">
          <ac:chgData name="Yoel Kortick" userId="167978f5-7f40-4909-85d5-d4149554ad4e" providerId="ADAL" clId="{E267BAD6-B0B7-41CE-8681-8DE7ED8538CF}" dt="2025-05-04T12:59:03.081" v="888" actId="478"/>
          <ac:picMkLst>
            <pc:docMk/>
            <pc:sldMk cId="4177956636" sldId="2306"/>
            <ac:picMk id="4" creationId="{3E5D1543-C1F0-62D3-9446-95726508CD61}"/>
          </ac:picMkLst>
        </pc:picChg>
        <pc:picChg chg="add mod ord">
          <ac:chgData name="Yoel Kortick" userId="167978f5-7f40-4909-85d5-d4149554ad4e" providerId="ADAL" clId="{E267BAD6-B0B7-41CE-8681-8DE7ED8538CF}" dt="2025-05-04T12:59:09.486" v="891" actId="208"/>
          <ac:picMkLst>
            <pc:docMk/>
            <pc:sldMk cId="4177956636" sldId="2306"/>
            <ac:picMk id="6" creationId="{AB0584CB-12B3-285E-30C5-C5BAE6650AC4}"/>
          </ac:picMkLst>
        </pc:picChg>
      </pc:sldChg>
      <pc:sldChg chg="add">
        <pc:chgData name="Yoel Kortick" userId="167978f5-7f40-4909-85d5-d4149554ad4e" providerId="ADAL" clId="{E267BAD6-B0B7-41CE-8681-8DE7ED8538CF}" dt="2025-05-04T13:41:50.694" v="1243"/>
        <pc:sldMkLst>
          <pc:docMk/>
          <pc:sldMk cId="3049084791" sldId="2307"/>
        </pc:sldMkLst>
      </pc:sldChg>
      <pc:sldChg chg="addSp delSp modSp add del mod">
        <pc:chgData name="Yoel Kortick" userId="167978f5-7f40-4909-85d5-d4149554ad4e" providerId="ADAL" clId="{E267BAD6-B0B7-41CE-8681-8DE7ED8538CF}" dt="2025-05-04T13:41:37.696" v="1242" actId="2696"/>
        <pc:sldMkLst>
          <pc:docMk/>
          <pc:sldMk cId="3070794221" sldId="2307"/>
        </pc:sldMkLst>
        <pc:spChg chg="mod">
          <ac:chgData name="Yoel Kortick" userId="167978f5-7f40-4909-85d5-d4149554ad4e" providerId="ADAL" clId="{E267BAD6-B0B7-41CE-8681-8DE7ED8538CF}" dt="2025-05-04T13:40:36.966" v="1208" actId="313"/>
          <ac:spMkLst>
            <pc:docMk/>
            <pc:sldMk cId="3070794221" sldId="2307"/>
            <ac:spMk id="3" creationId="{4AFD9999-A24A-21A9-A4B3-B1E858436628}"/>
          </ac:spMkLst>
        </pc:spChg>
        <pc:spChg chg="mod">
          <ac:chgData name="Yoel Kortick" userId="167978f5-7f40-4909-85d5-d4149554ad4e" providerId="ADAL" clId="{E267BAD6-B0B7-41CE-8681-8DE7ED8538CF}" dt="2025-05-04T12:59:42.569" v="895" actId="14100"/>
          <ac:spMkLst>
            <pc:docMk/>
            <pc:sldMk cId="3070794221" sldId="2307"/>
            <ac:spMk id="8" creationId="{576987C3-AC96-8C75-B193-AA71008B4B5A}"/>
          </ac:spMkLst>
        </pc:spChg>
        <pc:picChg chg="add mod ord">
          <ac:chgData name="Yoel Kortick" userId="167978f5-7f40-4909-85d5-d4149554ad4e" providerId="ADAL" clId="{E267BAD6-B0B7-41CE-8681-8DE7ED8538CF}" dt="2025-05-04T12:59:44.065" v="896" actId="208"/>
          <ac:picMkLst>
            <pc:docMk/>
            <pc:sldMk cId="3070794221" sldId="2307"/>
            <ac:picMk id="4" creationId="{FE91B279-BE96-2439-37AA-2D5DA56524F0}"/>
          </ac:picMkLst>
        </pc:picChg>
        <pc:picChg chg="del">
          <ac:chgData name="Yoel Kortick" userId="167978f5-7f40-4909-85d5-d4149554ad4e" providerId="ADAL" clId="{E267BAD6-B0B7-41CE-8681-8DE7ED8538CF}" dt="2025-05-04T12:59:34.999" v="892" actId="478"/>
          <ac:picMkLst>
            <pc:docMk/>
            <pc:sldMk cId="3070794221" sldId="2307"/>
            <ac:picMk id="6" creationId="{79DAD6F5-422D-AC54-36CA-BE496A32650B}"/>
          </ac:picMkLst>
        </pc:picChg>
      </pc:sldChg>
      <pc:sldChg chg="add">
        <pc:chgData name="Yoel Kortick" userId="167978f5-7f40-4909-85d5-d4149554ad4e" providerId="ADAL" clId="{E267BAD6-B0B7-41CE-8681-8DE7ED8538CF}" dt="2025-05-04T13:41:50.694" v="1243"/>
        <pc:sldMkLst>
          <pc:docMk/>
          <pc:sldMk cId="2721853792" sldId="2308"/>
        </pc:sldMkLst>
      </pc:sldChg>
      <pc:sldChg chg="addSp delSp modSp add del mod">
        <pc:chgData name="Yoel Kortick" userId="167978f5-7f40-4909-85d5-d4149554ad4e" providerId="ADAL" clId="{E267BAD6-B0B7-41CE-8681-8DE7ED8538CF}" dt="2025-05-04T13:41:37.696" v="1242" actId="2696"/>
        <pc:sldMkLst>
          <pc:docMk/>
          <pc:sldMk cId="3658241947" sldId="2308"/>
        </pc:sldMkLst>
        <pc:spChg chg="mod">
          <ac:chgData name="Yoel Kortick" userId="167978f5-7f40-4909-85d5-d4149554ad4e" providerId="ADAL" clId="{E267BAD6-B0B7-41CE-8681-8DE7ED8538CF}" dt="2025-05-04T13:40:37.657" v="1209" actId="313"/>
          <ac:spMkLst>
            <pc:docMk/>
            <pc:sldMk cId="3658241947" sldId="2308"/>
            <ac:spMk id="3" creationId="{E66E32ED-E53B-87A9-8D79-12AD03B08E49}"/>
          </ac:spMkLst>
        </pc:spChg>
        <pc:picChg chg="del">
          <ac:chgData name="Yoel Kortick" userId="167978f5-7f40-4909-85d5-d4149554ad4e" providerId="ADAL" clId="{E267BAD6-B0B7-41CE-8681-8DE7ED8538CF}" dt="2025-05-04T13:00:04.803" v="897" actId="478"/>
          <ac:picMkLst>
            <pc:docMk/>
            <pc:sldMk cId="3658241947" sldId="2308"/>
            <ac:picMk id="4" creationId="{FA6562AA-8F98-9471-2CFC-3B40001A0E4E}"/>
          </ac:picMkLst>
        </pc:picChg>
        <pc:picChg chg="add mod ord">
          <ac:chgData name="Yoel Kortick" userId="167978f5-7f40-4909-85d5-d4149554ad4e" providerId="ADAL" clId="{E267BAD6-B0B7-41CE-8681-8DE7ED8538CF}" dt="2025-05-04T13:00:11.052" v="900" actId="208"/>
          <ac:picMkLst>
            <pc:docMk/>
            <pc:sldMk cId="3658241947" sldId="2308"/>
            <ac:picMk id="6" creationId="{FF821BBE-C476-74D7-2495-4C8A519423F8}"/>
          </ac:picMkLst>
        </pc:picChg>
      </pc:sldChg>
      <pc:sldChg chg="add">
        <pc:chgData name="Yoel Kortick" userId="167978f5-7f40-4909-85d5-d4149554ad4e" providerId="ADAL" clId="{E267BAD6-B0B7-41CE-8681-8DE7ED8538CF}" dt="2025-05-04T13:41:50.694" v="1243"/>
        <pc:sldMkLst>
          <pc:docMk/>
          <pc:sldMk cId="419288820" sldId="2309"/>
        </pc:sldMkLst>
      </pc:sldChg>
      <pc:sldChg chg="addSp delSp modSp add del mod">
        <pc:chgData name="Yoel Kortick" userId="167978f5-7f40-4909-85d5-d4149554ad4e" providerId="ADAL" clId="{E267BAD6-B0B7-41CE-8681-8DE7ED8538CF}" dt="2025-05-04T13:41:37.696" v="1242" actId="2696"/>
        <pc:sldMkLst>
          <pc:docMk/>
          <pc:sldMk cId="3032381212" sldId="2309"/>
        </pc:sldMkLst>
        <pc:spChg chg="mod">
          <ac:chgData name="Yoel Kortick" userId="167978f5-7f40-4909-85d5-d4149554ad4e" providerId="ADAL" clId="{E267BAD6-B0B7-41CE-8681-8DE7ED8538CF}" dt="2025-05-04T13:40:38.506" v="1210" actId="313"/>
          <ac:spMkLst>
            <pc:docMk/>
            <pc:sldMk cId="3032381212" sldId="2309"/>
            <ac:spMk id="3" creationId="{8ED3C8FB-B2CD-9C1A-4313-DAF42DBEC5B0}"/>
          </ac:spMkLst>
        </pc:spChg>
        <pc:spChg chg="mod">
          <ac:chgData name="Yoel Kortick" userId="167978f5-7f40-4909-85d5-d4149554ad4e" providerId="ADAL" clId="{E267BAD6-B0B7-41CE-8681-8DE7ED8538CF}" dt="2025-05-04T13:01:43.947" v="918" actId="1037"/>
          <ac:spMkLst>
            <pc:docMk/>
            <pc:sldMk cId="3032381212" sldId="2309"/>
            <ac:spMk id="7" creationId="{20AC9936-3D82-4B97-8F8D-3851B8D81CF3}"/>
          </ac:spMkLst>
        </pc:spChg>
        <pc:spChg chg="mod">
          <ac:chgData name="Yoel Kortick" userId="167978f5-7f40-4909-85d5-d4149554ad4e" providerId="ADAL" clId="{E267BAD6-B0B7-41CE-8681-8DE7ED8538CF}" dt="2025-05-04T13:01:43.947" v="918" actId="1037"/>
          <ac:spMkLst>
            <pc:docMk/>
            <pc:sldMk cId="3032381212" sldId="2309"/>
            <ac:spMk id="8" creationId="{6324A916-D387-235C-07A9-920D759B04EC}"/>
          </ac:spMkLst>
        </pc:spChg>
        <pc:spChg chg="mod">
          <ac:chgData name="Yoel Kortick" userId="167978f5-7f40-4909-85d5-d4149554ad4e" providerId="ADAL" clId="{E267BAD6-B0B7-41CE-8681-8DE7ED8538CF}" dt="2025-05-04T13:01:43.947" v="918" actId="1037"/>
          <ac:spMkLst>
            <pc:docMk/>
            <pc:sldMk cId="3032381212" sldId="2309"/>
            <ac:spMk id="10" creationId="{6AF60F3D-6A50-BB16-E6C6-56557BBA81D2}"/>
          </ac:spMkLst>
        </pc:spChg>
        <pc:spChg chg="mod">
          <ac:chgData name="Yoel Kortick" userId="167978f5-7f40-4909-85d5-d4149554ad4e" providerId="ADAL" clId="{E267BAD6-B0B7-41CE-8681-8DE7ED8538CF}" dt="2025-05-04T13:01:43.947" v="918" actId="1037"/>
          <ac:spMkLst>
            <pc:docMk/>
            <pc:sldMk cId="3032381212" sldId="2309"/>
            <ac:spMk id="11" creationId="{D00EC8D9-5E21-D4B4-AB2C-D9B9E83AA799}"/>
          </ac:spMkLst>
        </pc:spChg>
        <pc:picChg chg="add mod ord">
          <ac:chgData name="Yoel Kortick" userId="167978f5-7f40-4909-85d5-d4149554ad4e" providerId="ADAL" clId="{E267BAD6-B0B7-41CE-8681-8DE7ED8538CF}" dt="2025-05-04T13:01:43.947" v="918" actId="1037"/>
          <ac:picMkLst>
            <pc:docMk/>
            <pc:sldMk cId="3032381212" sldId="2309"/>
            <ac:picMk id="4" creationId="{B8CCF9DD-D711-9308-35B5-FD7B4FC3D144}"/>
          </ac:picMkLst>
        </pc:picChg>
        <pc:picChg chg="del">
          <ac:chgData name="Yoel Kortick" userId="167978f5-7f40-4909-85d5-d4149554ad4e" providerId="ADAL" clId="{E267BAD6-B0B7-41CE-8681-8DE7ED8538CF}" dt="2025-05-04T13:01:04.806" v="901" actId="478"/>
          <ac:picMkLst>
            <pc:docMk/>
            <pc:sldMk cId="3032381212" sldId="2309"/>
            <ac:picMk id="6" creationId="{4073BEDE-D1AB-C99D-EF2C-7E89193FF4A4}"/>
          </ac:picMkLst>
        </pc:picChg>
      </pc:sldChg>
      <pc:sldChg chg="addSp delSp modSp add del mod">
        <pc:chgData name="Yoel Kortick" userId="167978f5-7f40-4909-85d5-d4149554ad4e" providerId="ADAL" clId="{E267BAD6-B0B7-41CE-8681-8DE7ED8538CF}" dt="2025-05-04T13:41:37.696" v="1242" actId="2696"/>
        <pc:sldMkLst>
          <pc:docMk/>
          <pc:sldMk cId="943033210" sldId="2310"/>
        </pc:sldMkLst>
        <pc:spChg chg="mod">
          <ac:chgData name="Yoel Kortick" userId="167978f5-7f40-4909-85d5-d4149554ad4e" providerId="ADAL" clId="{E267BAD6-B0B7-41CE-8681-8DE7ED8538CF}" dt="2025-05-04T13:40:39.878" v="1211" actId="313"/>
          <ac:spMkLst>
            <pc:docMk/>
            <pc:sldMk cId="943033210" sldId="2310"/>
            <ac:spMk id="3" creationId="{659DC8E8-CF69-459F-1C55-575559BE3114}"/>
          </ac:spMkLst>
        </pc:spChg>
        <pc:spChg chg="add mod">
          <ac:chgData name="Yoel Kortick" userId="167978f5-7f40-4909-85d5-d4149554ad4e" providerId="ADAL" clId="{E267BAD6-B0B7-41CE-8681-8DE7ED8538CF}" dt="2025-05-04T13:02:41.038" v="926" actId="1035"/>
          <ac:spMkLst>
            <pc:docMk/>
            <pc:sldMk cId="943033210" sldId="2310"/>
            <ac:spMk id="6" creationId="{45C489F3-C63D-907A-EB47-5B3401759221}"/>
          </ac:spMkLst>
        </pc:spChg>
        <pc:spChg chg="add">
          <ac:chgData name="Yoel Kortick" userId="167978f5-7f40-4909-85d5-d4149554ad4e" providerId="ADAL" clId="{E267BAD6-B0B7-41CE-8681-8DE7ED8538CF}" dt="2025-05-04T13:02:46.185" v="927" actId="11529"/>
          <ac:spMkLst>
            <pc:docMk/>
            <pc:sldMk cId="943033210" sldId="2310"/>
            <ac:spMk id="7" creationId="{5C2A4810-8AA7-877F-5782-7D8C25FBA01F}"/>
          </ac:spMkLst>
        </pc:spChg>
        <pc:picChg chg="del">
          <ac:chgData name="Yoel Kortick" userId="167978f5-7f40-4909-85d5-d4149554ad4e" providerId="ADAL" clId="{E267BAD6-B0B7-41CE-8681-8DE7ED8538CF}" dt="2025-05-04T13:02:26.127" v="919" actId="478"/>
          <ac:picMkLst>
            <pc:docMk/>
            <pc:sldMk cId="943033210" sldId="2310"/>
            <ac:picMk id="4" creationId="{7466A2E8-FA71-A5FC-D102-A41ACA805E19}"/>
          </ac:picMkLst>
        </pc:picChg>
        <pc:picChg chg="add mod ord">
          <ac:chgData name="Yoel Kortick" userId="167978f5-7f40-4909-85d5-d4149554ad4e" providerId="ADAL" clId="{E267BAD6-B0B7-41CE-8681-8DE7ED8538CF}" dt="2025-05-04T13:02:34.423" v="923" actId="167"/>
          <ac:picMkLst>
            <pc:docMk/>
            <pc:sldMk cId="943033210" sldId="2310"/>
            <ac:picMk id="5" creationId="{64224F6D-F23A-798A-A27D-0A295E277596}"/>
          </ac:picMkLst>
        </pc:picChg>
      </pc:sldChg>
      <pc:sldChg chg="add">
        <pc:chgData name="Yoel Kortick" userId="167978f5-7f40-4909-85d5-d4149554ad4e" providerId="ADAL" clId="{E267BAD6-B0B7-41CE-8681-8DE7ED8538CF}" dt="2025-05-04T13:41:50.694" v="1243"/>
        <pc:sldMkLst>
          <pc:docMk/>
          <pc:sldMk cId="1727012760" sldId="2310"/>
        </pc:sldMkLst>
      </pc:sldChg>
      <pc:sldChg chg="add del">
        <pc:chgData name="Yoel Kortick" userId="167978f5-7f40-4909-85d5-d4149554ad4e" providerId="ADAL" clId="{E267BAD6-B0B7-41CE-8681-8DE7ED8538CF}" dt="2025-05-04T13:03:35.195" v="931" actId="47"/>
        <pc:sldMkLst>
          <pc:docMk/>
          <pc:sldMk cId="448281104" sldId="2311"/>
        </pc:sldMkLst>
      </pc:sldChg>
      <pc:sldChg chg="add del">
        <pc:chgData name="Yoel Kortick" userId="167978f5-7f40-4909-85d5-d4149554ad4e" providerId="ADAL" clId="{E267BAD6-B0B7-41CE-8681-8DE7ED8538CF}" dt="2025-05-04T13:03:37.681" v="932" actId="47"/>
        <pc:sldMkLst>
          <pc:docMk/>
          <pc:sldMk cId="251510376" sldId="2312"/>
        </pc:sldMkLst>
      </pc:sldChg>
      <pc:sldChg chg="addSp delSp modSp add del mod">
        <pc:chgData name="Yoel Kortick" userId="167978f5-7f40-4909-85d5-d4149554ad4e" providerId="ADAL" clId="{E267BAD6-B0B7-41CE-8681-8DE7ED8538CF}" dt="2025-05-04T13:41:37.696" v="1242" actId="2696"/>
        <pc:sldMkLst>
          <pc:docMk/>
          <pc:sldMk cId="2835189098" sldId="2313"/>
        </pc:sldMkLst>
        <pc:spChg chg="mod">
          <ac:chgData name="Yoel Kortick" userId="167978f5-7f40-4909-85d5-d4149554ad4e" providerId="ADAL" clId="{E267BAD6-B0B7-41CE-8681-8DE7ED8538CF}" dt="2025-05-04T13:40:40.856" v="1212" actId="313"/>
          <ac:spMkLst>
            <pc:docMk/>
            <pc:sldMk cId="2835189098" sldId="2313"/>
            <ac:spMk id="3" creationId="{243E9A55-22C0-FBFB-35EA-504D49183A35}"/>
          </ac:spMkLst>
        </pc:spChg>
        <pc:spChg chg="mod">
          <ac:chgData name="Yoel Kortick" userId="167978f5-7f40-4909-85d5-d4149554ad4e" providerId="ADAL" clId="{E267BAD6-B0B7-41CE-8681-8DE7ED8538CF}" dt="2025-05-04T13:05:52.789" v="1113" actId="1036"/>
          <ac:spMkLst>
            <pc:docMk/>
            <pc:sldMk cId="2835189098" sldId="2313"/>
            <ac:spMk id="7" creationId="{B77D63B6-6B2C-4170-A41C-D847F7FD2457}"/>
          </ac:spMkLst>
        </pc:spChg>
        <pc:spChg chg="mod">
          <ac:chgData name="Yoel Kortick" userId="167978f5-7f40-4909-85d5-d4149554ad4e" providerId="ADAL" clId="{E267BAD6-B0B7-41CE-8681-8DE7ED8538CF}" dt="2025-05-04T13:04:17.557" v="1074" actId="20577"/>
          <ac:spMkLst>
            <pc:docMk/>
            <pc:sldMk cId="2835189098" sldId="2313"/>
            <ac:spMk id="9" creationId="{69C1B363-8175-B741-1A80-FE262709AF60}"/>
          </ac:spMkLst>
        </pc:spChg>
        <pc:spChg chg="mod">
          <ac:chgData name="Yoel Kortick" userId="167978f5-7f40-4909-85d5-d4149554ad4e" providerId="ADAL" clId="{E267BAD6-B0B7-41CE-8681-8DE7ED8538CF}" dt="2025-05-04T13:05:52.789" v="1113" actId="1036"/>
          <ac:spMkLst>
            <pc:docMk/>
            <pc:sldMk cId="2835189098" sldId="2313"/>
            <ac:spMk id="10" creationId="{E59CCF3F-1274-D8F6-AEA7-2FAC0C1878A6}"/>
          </ac:spMkLst>
        </pc:spChg>
        <pc:spChg chg="mod">
          <ac:chgData name="Yoel Kortick" userId="167978f5-7f40-4909-85d5-d4149554ad4e" providerId="ADAL" clId="{E267BAD6-B0B7-41CE-8681-8DE7ED8538CF}" dt="2025-05-04T13:05:52.789" v="1113" actId="1036"/>
          <ac:spMkLst>
            <pc:docMk/>
            <pc:sldMk cId="2835189098" sldId="2313"/>
            <ac:spMk id="13" creationId="{624F2B52-A1D5-269E-D0D3-1456E8A97E5C}"/>
          </ac:spMkLst>
        </pc:spChg>
        <pc:picChg chg="add mod ord">
          <ac:chgData name="Yoel Kortick" userId="167978f5-7f40-4909-85d5-d4149554ad4e" providerId="ADAL" clId="{E267BAD6-B0B7-41CE-8681-8DE7ED8538CF}" dt="2025-05-04T13:05:52.789" v="1113" actId="1036"/>
          <ac:picMkLst>
            <pc:docMk/>
            <pc:sldMk cId="2835189098" sldId="2313"/>
            <ac:picMk id="4" creationId="{5F48B9F9-19B0-B4C7-8982-40BBADC16E8B}"/>
          </ac:picMkLst>
        </pc:picChg>
        <pc:picChg chg="del">
          <ac:chgData name="Yoel Kortick" userId="167978f5-7f40-4909-85d5-d4149554ad4e" providerId="ADAL" clId="{E267BAD6-B0B7-41CE-8681-8DE7ED8538CF}" dt="2025-05-04T13:05:27.770" v="1088" actId="478"/>
          <ac:picMkLst>
            <pc:docMk/>
            <pc:sldMk cId="2835189098" sldId="2313"/>
            <ac:picMk id="12" creationId="{C5AED868-99D5-6865-EB80-BF11A77B6BC5}"/>
          </ac:picMkLst>
        </pc:picChg>
      </pc:sldChg>
      <pc:sldChg chg="add">
        <pc:chgData name="Yoel Kortick" userId="167978f5-7f40-4909-85d5-d4149554ad4e" providerId="ADAL" clId="{E267BAD6-B0B7-41CE-8681-8DE7ED8538CF}" dt="2025-05-04T13:41:50.694" v="1243"/>
        <pc:sldMkLst>
          <pc:docMk/>
          <pc:sldMk cId="3389228153" sldId="2313"/>
        </pc:sldMkLst>
      </pc:sldChg>
      <pc:sldChg chg="addSp delSp modSp add del mod">
        <pc:chgData name="Yoel Kortick" userId="167978f5-7f40-4909-85d5-d4149554ad4e" providerId="ADAL" clId="{E267BAD6-B0B7-41CE-8681-8DE7ED8538CF}" dt="2025-05-04T13:41:37.696" v="1242" actId="2696"/>
        <pc:sldMkLst>
          <pc:docMk/>
          <pc:sldMk cId="3297092372" sldId="2314"/>
        </pc:sldMkLst>
        <pc:spChg chg="mod">
          <ac:chgData name="Yoel Kortick" userId="167978f5-7f40-4909-85d5-d4149554ad4e" providerId="ADAL" clId="{E267BAD6-B0B7-41CE-8681-8DE7ED8538CF}" dt="2025-05-04T13:40:41.768" v="1213" actId="313"/>
          <ac:spMkLst>
            <pc:docMk/>
            <pc:sldMk cId="3297092372" sldId="2314"/>
            <ac:spMk id="3" creationId="{9A607A33-7206-5A5F-DFCB-8F3482CA311C}"/>
          </ac:spMkLst>
        </pc:spChg>
        <pc:picChg chg="del">
          <ac:chgData name="Yoel Kortick" userId="167978f5-7f40-4909-85d5-d4149554ad4e" providerId="ADAL" clId="{E267BAD6-B0B7-41CE-8681-8DE7ED8538CF}" dt="2025-05-04T13:06:18.207" v="1114" actId="478"/>
          <ac:picMkLst>
            <pc:docMk/>
            <pc:sldMk cId="3297092372" sldId="2314"/>
            <ac:picMk id="4" creationId="{73E82DFB-5311-45AE-1C46-D3C8AAF6ADDC}"/>
          </ac:picMkLst>
        </pc:picChg>
        <pc:picChg chg="add mod ord">
          <ac:chgData name="Yoel Kortick" userId="167978f5-7f40-4909-85d5-d4149554ad4e" providerId="ADAL" clId="{E267BAD6-B0B7-41CE-8681-8DE7ED8538CF}" dt="2025-05-04T13:06:26.286" v="1117" actId="208"/>
          <ac:picMkLst>
            <pc:docMk/>
            <pc:sldMk cId="3297092372" sldId="2314"/>
            <ac:picMk id="5" creationId="{8ACACD59-F048-0938-948F-F32D0B510B06}"/>
          </ac:picMkLst>
        </pc:picChg>
      </pc:sldChg>
      <pc:sldChg chg="add">
        <pc:chgData name="Yoel Kortick" userId="167978f5-7f40-4909-85d5-d4149554ad4e" providerId="ADAL" clId="{E267BAD6-B0B7-41CE-8681-8DE7ED8538CF}" dt="2025-05-04T13:41:50.694" v="1243"/>
        <pc:sldMkLst>
          <pc:docMk/>
          <pc:sldMk cId="4236745865" sldId="2314"/>
        </pc:sldMkLst>
      </pc:sldChg>
      <pc:sldChg chg="addSp delSp modSp add del mod">
        <pc:chgData name="Yoel Kortick" userId="167978f5-7f40-4909-85d5-d4149554ad4e" providerId="ADAL" clId="{E267BAD6-B0B7-41CE-8681-8DE7ED8538CF}" dt="2025-05-04T13:41:37.696" v="1242" actId="2696"/>
        <pc:sldMkLst>
          <pc:docMk/>
          <pc:sldMk cId="588830805" sldId="2315"/>
        </pc:sldMkLst>
        <pc:spChg chg="mod">
          <ac:chgData name="Yoel Kortick" userId="167978f5-7f40-4909-85d5-d4149554ad4e" providerId="ADAL" clId="{E267BAD6-B0B7-41CE-8681-8DE7ED8538CF}" dt="2025-05-04T13:40:43.138" v="1214" actId="313"/>
          <ac:spMkLst>
            <pc:docMk/>
            <pc:sldMk cId="588830805" sldId="2315"/>
            <ac:spMk id="3" creationId="{F8E580A2-A196-B43F-AE83-F12944E94C56}"/>
          </ac:spMkLst>
        </pc:spChg>
        <pc:spChg chg="mod">
          <ac:chgData name="Yoel Kortick" userId="167978f5-7f40-4909-85d5-d4149554ad4e" providerId="ADAL" clId="{E267BAD6-B0B7-41CE-8681-8DE7ED8538CF}" dt="2025-05-04T13:08:38.892" v="1131" actId="313"/>
          <ac:spMkLst>
            <pc:docMk/>
            <pc:sldMk cId="588830805" sldId="2315"/>
            <ac:spMk id="9" creationId="{5D1B752E-C886-B68E-9E92-FA43CD1BA756}"/>
          </ac:spMkLst>
        </pc:spChg>
        <pc:spChg chg="mod">
          <ac:chgData name="Yoel Kortick" userId="167978f5-7f40-4909-85d5-d4149554ad4e" providerId="ADAL" clId="{E267BAD6-B0B7-41CE-8681-8DE7ED8538CF}" dt="2025-05-04T13:08:52.104" v="1141" actId="1036"/>
          <ac:spMkLst>
            <pc:docMk/>
            <pc:sldMk cId="588830805" sldId="2315"/>
            <ac:spMk id="10" creationId="{32DB0847-0EED-F7A0-8B56-2B4C4D602DF0}"/>
          </ac:spMkLst>
        </pc:spChg>
        <pc:picChg chg="add mod ord">
          <ac:chgData name="Yoel Kortick" userId="167978f5-7f40-4909-85d5-d4149554ad4e" providerId="ADAL" clId="{E267BAD6-B0B7-41CE-8681-8DE7ED8538CF}" dt="2025-05-04T13:08:43.533" v="1133" actId="167"/>
          <ac:picMkLst>
            <pc:docMk/>
            <pc:sldMk cId="588830805" sldId="2315"/>
            <ac:picMk id="4" creationId="{CC5ED619-88EC-7F9F-E640-4E989EDDA3BD}"/>
          </ac:picMkLst>
        </pc:picChg>
        <pc:picChg chg="del">
          <ac:chgData name="Yoel Kortick" userId="167978f5-7f40-4909-85d5-d4149554ad4e" providerId="ADAL" clId="{E267BAD6-B0B7-41CE-8681-8DE7ED8538CF}" dt="2025-05-04T13:08:26.336" v="1121" actId="478"/>
          <ac:picMkLst>
            <pc:docMk/>
            <pc:sldMk cId="588830805" sldId="2315"/>
            <ac:picMk id="5" creationId="{EA4F19BC-32DA-62F8-54F5-10B55B3137A4}"/>
          </ac:picMkLst>
        </pc:picChg>
      </pc:sldChg>
      <pc:sldChg chg="add">
        <pc:chgData name="Yoel Kortick" userId="167978f5-7f40-4909-85d5-d4149554ad4e" providerId="ADAL" clId="{E267BAD6-B0B7-41CE-8681-8DE7ED8538CF}" dt="2025-05-04T13:41:50.694" v="1243"/>
        <pc:sldMkLst>
          <pc:docMk/>
          <pc:sldMk cId="1049071263" sldId="2315"/>
        </pc:sldMkLst>
      </pc:sldChg>
      <pc:sldChg chg="add">
        <pc:chgData name="Yoel Kortick" userId="167978f5-7f40-4909-85d5-d4149554ad4e" providerId="ADAL" clId="{E267BAD6-B0B7-41CE-8681-8DE7ED8538CF}" dt="2025-05-04T13:41:50.694" v="1243"/>
        <pc:sldMkLst>
          <pc:docMk/>
          <pc:sldMk cId="2507854536" sldId="2316"/>
        </pc:sldMkLst>
      </pc:sldChg>
      <pc:sldChg chg="addSp delSp modSp add del mod">
        <pc:chgData name="Yoel Kortick" userId="167978f5-7f40-4909-85d5-d4149554ad4e" providerId="ADAL" clId="{E267BAD6-B0B7-41CE-8681-8DE7ED8538CF}" dt="2025-05-04T13:41:37.696" v="1242" actId="2696"/>
        <pc:sldMkLst>
          <pc:docMk/>
          <pc:sldMk cId="3208194667" sldId="2316"/>
        </pc:sldMkLst>
        <pc:spChg chg="mod">
          <ac:chgData name="Yoel Kortick" userId="167978f5-7f40-4909-85d5-d4149554ad4e" providerId="ADAL" clId="{E267BAD6-B0B7-41CE-8681-8DE7ED8538CF}" dt="2025-05-04T13:40:44.322" v="1215" actId="313"/>
          <ac:spMkLst>
            <pc:docMk/>
            <pc:sldMk cId="3208194667" sldId="2316"/>
            <ac:spMk id="3" creationId="{D46BF4A9-8950-CFC2-311E-7D6F19F10AB4}"/>
          </ac:spMkLst>
        </pc:spChg>
        <pc:spChg chg="mod">
          <ac:chgData name="Yoel Kortick" userId="167978f5-7f40-4909-85d5-d4149554ad4e" providerId="ADAL" clId="{E267BAD6-B0B7-41CE-8681-8DE7ED8538CF}" dt="2025-05-04T13:09:40.413" v="1161" actId="1036"/>
          <ac:spMkLst>
            <pc:docMk/>
            <pc:sldMk cId="3208194667" sldId="2316"/>
            <ac:spMk id="10" creationId="{E48D16F5-1701-00DB-0DE1-A06C8B8DFFC6}"/>
          </ac:spMkLst>
        </pc:spChg>
        <pc:picChg chg="del">
          <ac:chgData name="Yoel Kortick" userId="167978f5-7f40-4909-85d5-d4149554ad4e" providerId="ADAL" clId="{E267BAD6-B0B7-41CE-8681-8DE7ED8538CF}" dt="2025-05-04T13:09:25.876" v="1142" actId="478"/>
          <ac:picMkLst>
            <pc:docMk/>
            <pc:sldMk cId="3208194667" sldId="2316"/>
            <ac:picMk id="4" creationId="{85866F09-0139-A6F2-4A2B-D088B287E444}"/>
          </ac:picMkLst>
        </pc:picChg>
        <pc:picChg chg="add mod ord">
          <ac:chgData name="Yoel Kortick" userId="167978f5-7f40-4909-85d5-d4149554ad4e" providerId="ADAL" clId="{E267BAD6-B0B7-41CE-8681-8DE7ED8538CF}" dt="2025-05-04T13:09:43.421" v="1162" actId="208"/>
          <ac:picMkLst>
            <pc:docMk/>
            <pc:sldMk cId="3208194667" sldId="2316"/>
            <ac:picMk id="5" creationId="{CE6C4701-9C98-B9F1-10FE-313DE343EF9D}"/>
          </ac:picMkLst>
        </pc:picChg>
      </pc:sldChg>
      <pc:sldChg chg="add">
        <pc:chgData name="Yoel Kortick" userId="167978f5-7f40-4909-85d5-d4149554ad4e" providerId="ADAL" clId="{E267BAD6-B0B7-41CE-8681-8DE7ED8538CF}" dt="2025-05-04T13:41:50.694" v="1243"/>
        <pc:sldMkLst>
          <pc:docMk/>
          <pc:sldMk cId="968876801" sldId="2317"/>
        </pc:sldMkLst>
      </pc:sldChg>
      <pc:sldChg chg="addSp delSp modSp add del mod">
        <pc:chgData name="Yoel Kortick" userId="167978f5-7f40-4909-85d5-d4149554ad4e" providerId="ADAL" clId="{E267BAD6-B0B7-41CE-8681-8DE7ED8538CF}" dt="2025-05-04T13:41:37.696" v="1242" actId="2696"/>
        <pc:sldMkLst>
          <pc:docMk/>
          <pc:sldMk cId="2775126461" sldId="2317"/>
        </pc:sldMkLst>
        <pc:spChg chg="mod">
          <ac:chgData name="Yoel Kortick" userId="167978f5-7f40-4909-85d5-d4149554ad4e" providerId="ADAL" clId="{E267BAD6-B0B7-41CE-8681-8DE7ED8538CF}" dt="2025-05-04T13:40:45.775" v="1216" actId="313"/>
          <ac:spMkLst>
            <pc:docMk/>
            <pc:sldMk cId="2775126461" sldId="2317"/>
            <ac:spMk id="3" creationId="{A3C32EBB-D45A-B4C2-4444-904D6B73B9A4}"/>
          </ac:spMkLst>
        </pc:spChg>
        <pc:spChg chg="mod">
          <ac:chgData name="Yoel Kortick" userId="167978f5-7f40-4909-85d5-d4149554ad4e" providerId="ADAL" clId="{E267BAD6-B0B7-41CE-8681-8DE7ED8538CF}" dt="2025-05-04T13:10:36.378" v="1177" actId="14100"/>
          <ac:spMkLst>
            <pc:docMk/>
            <pc:sldMk cId="2775126461" sldId="2317"/>
            <ac:spMk id="6" creationId="{BD51D9D2-7500-CB03-EA08-13AD5890895A}"/>
          </ac:spMkLst>
        </pc:spChg>
        <pc:spChg chg="mod">
          <ac:chgData name="Yoel Kortick" userId="167978f5-7f40-4909-85d5-d4149554ad4e" providerId="ADAL" clId="{E267BAD6-B0B7-41CE-8681-8DE7ED8538CF}" dt="2025-05-04T13:10:42.277" v="1184" actId="1037"/>
          <ac:spMkLst>
            <pc:docMk/>
            <pc:sldMk cId="2775126461" sldId="2317"/>
            <ac:spMk id="7" creationId="{6A75FB0A-FBFA-ECB6-0EF6-AD5454E6F66B}"/>
          </ac:spMkLst>
        </pc:spChg>
        <pc:spChg chg="mod">
          <ac:chgData name="Yoel Kortick" userId="167978f5-7f40-4909-85d5-d4149554ad4e" providerId="ADAL" clId="{E267BAD6-B0B7-41CE-8681-8DE7ED8538CF}" dt="2025-05-04T13:10:32.348" v="1175" actId="1076"/>
          <ac:spMkLst>
            <pc:docMk/>
            <pc:sldMk cId="2775126461" sldId="2317"/>
            <ac:spMk id="10" creationId="{BF9FA4EB-9019-C7F7-858C-CE5F98C7560C}"/>
          </ac:spMkLst>
        </pc:spChg>
        <pc:picChg chg="add mod ord">
          <ac:chgData name="Yoel Kortick" userId="167978f5-7f40-4909-85d5-d4149554ad4e" providerId="ADAL" clId="{E267BAD6-B0B7-41CE-8681-8DE7ED8538CF}" dt="2025-05-04T13:10:44.903" v="1185" actId="208"/>
          <ac:picMkLst>
            <pc:docMk/>
            <pc:sldMk cId="2775126461" sldId="2317"/>
            <ac:picMk id="4" creationId="{6B39DB4C-47C1-DBA0-4640-56E1646D5677}"/>
          </ac:picMkLst>
        </pc:picChg>
        <pc:picChg chg="del">
          <ac:chgData name="Yoel Kortick" userId="167978f5-7f40-4909-85d5-d4149554ad4e" providerId="ADAL" clId="{E267BAD6-B0B7-41CE-8681-8DE7ED8538CF}" dt="2025-05-04T13:10:17.033" v="1163" actId="478"/>
          <ac:picMkLst>
            <pc:docMk/>
            <pc:sldMk cId="2775126461" sldId="2317"/>
            <ac:picMk id="5" creationId="{EF1A51F2-2CA9-05E9-381B-DD623AB2851F}"/>
          </ac:picMkLst>
        </pc:picChg>
      </pc:sldChg>
      <pc:sldChg chg="addSp delSp modSp add del mod">
        <pc:chgData name="Yoel Kortick" userId="167978f5-7f40-4909-85d5-d4149554ad4e" providerId="ADAL" clId="{E267BAD6-B0B7-41CE-8681-8DE7ED8538CF}" dt="2025-05-04T13:41:37.696" v="1242" actId="2696"/>
        <pc:sldMkLst>
          <pc:docMk/>
          <pc:sldMk cId="2884510703" sldId="2318"/>
        </pc:sldMkLst>
        <pc:spChg chg="mod">
          <ac:chgData name="Yoel Kortick" userId="167978f5-7f40-4909-85d5-d4149554ad4e" providerId="ADAL" clId="{E267BAD6-B0B7-41CE-8681-8DE7ED8538CF}" dt="2025-05-04T13:40:46.784" v="1217" actId="313"/>
          <ac:spMkLst>
            <pc:docMk/>
            <pc:sldMk cId="2884510703" sldId="2318"/>
            <ac:spMk id="3" creationId="{1E9BE016-7F84-CD34-182B-EB0156111467}"/>
          </ac:spMkLst>
        </pc:spChg>
        <pc:spChg chg="mod">
          <ac:chgData name="Yoel Kortick" userId="167978f5-7f40-4909-85d5-d4149554ad4e" providerId="ADAL" clId="{E267BAD6-B0B7-41CE-8681-8DE7ED8538CF}" dt="2025-05-04T13:11:12.859" v="1189" actId="1076"/>
          <ac:spMkLst>
            <pc:docMk/>
            <pc:sldMk cId="2884510703" sldId="2318"/>
            <ac:spMk id="6" creationId="{2BE43276-F627-3C04-7EC8-588FEB8CFBFE}"/>
          </ac:spMkLst>
        </pc:spChg>
        <pc:spChg chg="mod">
          <ac:chgData name="Yoel Kortick" userId="167978f5-7f40-4909-85d5-d4149554ad4e" providerId="ADAL" clId="{E267BAD6-B0B7-41CE-8681-8DE7ED8538CF}" dt="2025-05-04T13:11:16.001" v="1190" actId="1076"/>
          <ac:spMkLst>
            <pc:docMk/>
            <pc:sldMk cId="2884510703" sldId="2318"/>
            <ac:spMk id="10" creationId="{545C202B-43B4-9BA2-48DC-53258446B15A}"/>
          </ac:spMkLst>
        </pc:spChg>
        <pc:picChg chg="del">
          <ac:chgData name="Yoel Kortick" userId="167978f5-7f40-4909-85d5-d4149554ad4e" providerId="ADAL" clId="{E267BAD6-B0B7-41CE-8681-8DE7ED8538CF}" dt="2025-05-04T13:11:06.792" v="1186" actId="478"/>
          <ac:picMkLst>
            <pc:docMk/>
            <pc:sldMk cId="2884510703" sldId="2318"/>
            <ac:picMk id="4" creationId="{D86905B6-B1A8-D488-18F9-2C8886CF7707}"/>
          </ac:picMkLst>
        </pc:picChg>
        <pc:picChg chg="add mod ord">
          <ac:chgData name="Yoel Kortick" userId="167978f5-7f40-4909-85d5-d4149554ad4e" providerId="ADAL" clId="{E267BAD6-B0B7-41CE-8681-8DE7ED8538CF}" dt="2025-05-04T13:11:18.001" v="1191" actId="208"/>
          <ac:picMkLst>
            <pc:docMk/>
            <pc:sldMk cId="2884510703" sldId="2318"/>
            <ac:picMk id="5" creationId="{799EEAF1-6896-152D-8E90-65C54262370F}"/>
          </ac:picMkLst>
        </pc:picChg>
      </pc:sldChg>
      <pc:sldChg chg="add">
        <pc:chgData name="Yoel Kortick" userId="167978f5-7f40-4909-85d5-d4149554ad4e" providerId="ADAL" clId="{E267BAD6-B0B7-41CE-8681-8DE7ED8538CF}" dt="2025-05-04T13:41:50.694" v="1243"/>
        <pc:sldMkLst>
          <pc:docMk/>
          <pc:sldMk cId="4200353300" sldId="2318"/>
        </pc:sldMkLst>
      </pc:sldChg>
      <pc:sldChg chg="addSp delSp modSp add del mod">
        <pc:chgData name="Yoel Kortick" userId="167978f5-7f40-4909-85d5-d4149554ad4e" providerId="ADAL" clId="{E267BAD6-B0B7-41CE-8681-8DE7ED8538CF}" dt="2025-05-04T13:41:37.696" v="1242" actId="2696"/>
        <pc:sldMkLst>
          <pc:docMk/>
          <pc:sldMk cId="1278950270" sldId="2319"/>
        </pc:sldMkLst>
        <pc:spChg chg="mod">
          <ac:chgData name="Yoel Kortick" userId="167978f5-7f40-4909-85d5-d4149554ad4e" providerId="ADAL" clId="{E267BAD6-B0B7-41CE-8681-8DE7ED8538CF}" dt="2025-05-04T13:40:32.775" v="1204" actId="313"/>
          <ac:spMkLst>
            <pc:docMk/>
            <pc:sldMk cId="1278950270" sldId="2319"/>
            <ac:spMk id="3" creationId="{F70A01A1-866B-AF89-6EAE-0EE50B17374E}"/>
          </ac:spMkLst>
        </pc:spChg>
        <pc:picChg chg="add mod ord">
          <ac:chgData name="Yoel Kortick" userId="167978f5-7f40-4909-85d5-d4149554ad4e" providerId="ADAL" clId="{E267BAD6-B0B7-41CE-8681-8DE7ED8538CF}" dt="2025-05-04T12:57:51.627" v="854" actId="208"/>
          <ac:picMkLst>
            <pc:docMk/>
            <pc:sldMk cId="1278950270" sldId="2319"/>
            <ac:picMk id="4" creationId="{5A0008E7-CEA0-EDFB-D722-B947568FCFC1}"/>
          </ac:picMkLst>
        </pc:picChg>
        <pc:picChg chg="del">
          <ac:chgData name="Yoel Kortick" userId="167978f5-7f40-4909-85d5-d4149554ad4e" providerId="ADAL" clId="{E267BAD6-B0B7-41CE-8681-8DE7ED8538CF}" dt="2025-05-04T12:57:23.856" v="810" actId="478"/>
          <ac:picMkLst>
            <pc:docMk/>
            <pc:sldMk cId="1278950270" sldId="2319"/>
            <ac:picMk id="7" creationId="{10048C4B-EBBA-E90F-B5D5-6185946D06CB}"/>
          </ac:picMkLst>
        </pc:picChg>
      </pc:sldChg>
      <pc:sldChg chg="add">
        <pc:chgData name="Yoel Kortick" userId="167978f5-7f40-4909-85d5-d4149554ad4e" providerId="ADAL" clId="{E267BAD6-B0B7-41CE-8681-8DE7ED8538CF}" dt="2025-05-04T13:41:50.694" v="1243"/>
        <pc:sldMkLst>
          <pc:docMk/>
          <pc:sldMk cId="4184322202" sldId="2319"/>
        </pc:sldMkLst>
      </pc:sldChg>
      <pc:sldChg chg="add">
        <pc:chgData name="Yoel Kortick" userId="167978f5-7f40-4909-85d5-d4149554ad4e" providerId="ADAL" clId="{E267BAD6-B0B7-41CE-8681-8DE7ED8538CF}" dt="2025-05-04T13:41:50.694" v="1243"/>
        <pc:sldMkLst>
          <pc:docMk/>
          <pc:sldMk cId="3328210748" sldId="2320"/>
        </pc:sldMkLst>
      </pc:sldChg>
      <pc:sldChg chg="addSp delSp modSp add del mod">
        <pc:chgData name="Yoel Kortick" userId="167978f5-7f40-4909-85d5-d4149554ad4e" providerId="ADAL" clId="{E267BAD6-B0B7-41CE-8681-8DE7ED8538CF}" dt="2025-05-04T13:41:37.696" v="1242" actId="2696"/>
        <pc:sldMkLst>
          <pc:docMk/>
          <pc:sldMk cId="3516329586" sldId="2320"/>
        </pc:sldMkLst>
        <pc:spChg chg="mod">
          <ac:chgData name="Yoel Kortick" userId="167978f5-7f40-4909-85d5-d4149554ad4e" providerId="ADAL" clId="{E267BAD6-B0B7-41CE-8681-8DE7ED8538CF}" dt="2025-05-04T13:40:29.816" v="1201" actId="313"/>
          <ac:spMkLst>
            <pc:docMk/>
            <pc:sldMk cId="3516329586" sldId="2320"/>
            <ac:spMk id="3" creationId="{FE425BAD-D967-279B-2CAB-1752CBE0F231}"/>
          </ac:spMkLst>
        </pc:spChg>
        <pc:spChg chg="mod">
          <ac:chgData name="Yoel Kortick" userId="167978f5-7f40-4909-85d5-d4149554ad4e" providerId="ADAL" clId="{E267BAD6-B0B7-41CE-8681-8DE7ED8538CF}" dt="2025-05-04T12:49:33.312" v="441" actId="14100"/>
          <ac:spMkLst>
            <pc:docMk/>
            <pc:sldMk cId="3516329586" sldId="2320"/>
            <ac:spMk id="5" creationId="{F41E0607-CC32-17BD-2D2E-BF4584D726D1}"/>
          </ac:spMkLst>
        </pc:spChg>
        <pc:spChg chg="mod">
          <ac:chgData name="Yoel Kortick" userId="167978f5-7f40-4909-85d5-d4149554ad4e" providerId="ADAL" clId="{E267BAD6-B0B7-41CE-8681-8DE7ED8538CF}" dt="2025-05-04T12:49:40.382" v="442" actId="20577"/>
          <ac:spMkLst>
            <pc:docMk/>
            <pc:sldMk cId="3516329586" sldId="2320"/>
            <ac:spMk id="9" creationId="{FE246473-A8C5-8582-F4A7-A335850858F5}"/>
          </ac:spMkLst>
        </pc:spChg>
        <pc:picChg chg="del">
          <ac:chgData name="Yoel Kortick" userId="167978f5-7f40-4909-85d5-d4149554ad4e" providerId="ADAL" clId="{E267BAD6-B0B7-41CE-8681-8DE7ED8538CF}" dt="2025-05-04T12:49:22.207" v="433" actId="478"/>
          <ac:picMkLst>
            <pc:docMk/>
            <pc:sldMk cId="3516329586" sldId="2320"/>
            <ac:picMk id="4" creationId="{A43F6A02-2A61-01C1-25E7-0AB945A6FE05}"/>
          </ac:picMkLst>
        </pc:picChg>
        <pc:picChg chg="add mod ord">
          <ac:chgData name="Yoel Kortick" userId="167978f5-7f40-4909-85d5-d4149554ad4e" providerId="ADAL" clId="{E267BAD6-B0B7-41CE-8681-8DE7ED8538CF}" dt="2025-05-04T12:49:27.033" v="439" actId="167"/>
          <ac:picMkLst>
            <pc:docMk/>
            <pc:sldMk cId="3516329586" sldId="2320"/>
            <ac:picMk id="6" creationId="{382987F7-2A6D-CCA9-8AFD-315C83C27043}"/>
          </ac:picMkLst>
        </pc:picChg>
      </pc:sldChg>
      <pc:sldChg chg="addSp delSp modSp add del mod">
        <pc:chgData name="Yoel Kortick" userId="167978f5-7f40-4909-85d5-d4149554ad4e" providerId="ADAL" clId="{E267BAD6-B0B7-41CE-8681-8DE7ED8538CF}" dt="2025-05-04T13:41:37.696" v="1242" actId="2696"/>
        <pc:sldMkLst>
          <pc:docMk/>
          <pc:sldMk cId="1604657830" sldId="2321"/>
        </pc:sldMkLst>
        <pc:spChg chg="mod">
          <ac:chgData name="Yoel Kortick" userId="167978f5-7f40-4909-85d5-d4149554ad4e" providerId="ADAL" clId="{E267BAD6-B0B7-41CE-8681-8DE7ED8538CF}" dt="2025-05-04T13:40:30.902" v="1202" actId="313"/>
          <ac:spMkLst>
            <pc:docMk/>
            <pc:sldMk cId="1604657830" sldId="2321"/>
            <ac:spMk id="3" creationId="{CF93F729-E903-4A34-5C93-70145AB2EDFB}"/>
          </ac:spMkLst>
        </pc:spChg>
        <pc:spChg chg="mod">
          <ac:chgData name="Yoel Kortick" userId="167978f5-7f40-4909-85d5-d4149554ad4e" providerId="ADAL" clId="{E267BAD6-B0B7-41CE-8681-8DE7ED8538CF}" dt="2025-05-04T12:52:24.567" v="567" actId="14100"/>
          <ac:spMkLst>
            <pc:docMk/>
            <pc:sldMk cId="1604657830" sldId="2321"/>
            <ac:spMk id="5" creationId="{E7A99189-2903-00E5-C007-D2279778F885}"/>
          </ac:spMkLst>
        </pc:spChg>
        <pc:spChg chg="add mod">
          <ac:chgData name="Yoel Kortick" userId="167978f5-7f40-4909-85d5-d4149554ad4e" providerId="ADAL" clId="{E267BAD6-B0B7-41CE-8681-8DE7ED8538CF}" dt="2025-05-04T12:52:32.416" v="574" actId="1037"/>
          <ac:spMkLst>
            <pc:docMk/>
            <pc:sldMk cId="1604657830" sldId="2321"/>
            <ac:spMk id="7" creationId="{186C947A-2851-50BA-0C73-AC0B7088CC2F}"/>
          </ac:spMkLst>
        </pc:spChg>
        <pc:spChg chg="mod">
          <ac:chgData name="Yoel Kortick" userId="167978f5-7f40-4909-85d5-d4149554ad4e" providerId="ADAL" clId="{E267BAD6-B0B7-41CE-8681-8DE7ED8538CF}" dt="2025-05-04T12:51:56.009" v="565" actId="313"/>
          <ac:spMkLst>
            <pc:docMk/>
            <pc:sldMk cId="1604657830" sldId="2321"/>
            <ac:spMk id="9" creationId="{B9B1CFD2-07F5-F4AA-72DA-E82137F3B4A8}"/>
          </ac:spMkLst>
        </pc:spChg>
        <pc:picChg chg="add mod ord">
          <ac:chgData name="Yoel Kortick" userId="167978f5-7f40-4909-85d5-d4149554ad4e" providerId="ADAL" clId="{E267BAD6-B0B7-41CE-8681-8DE7ED8538CF}" dt="2025-05-04T12:52:35.188" v="575" actId="208"/>
          <ac:picMkLst>
            <pc:docMk/>
            <pc:sldMk cId="1604657830" sldId="2321"/>
            <ac:picMk id="4" creationId="{69A74266-F11C-233D-38D1-98CF72B7EB9B}"/>
          </ac:picMkLst>
        </pc:picChg>
        <pc:picChg chg="del">
          <ac:chgData name="Yoel Kortick" userId="167978f5-7f40-4909-85d5-d4149554ad4e" providerId="ADAL" clId="{E267BAD6-B0B7-41CE-8681-8DE7ED8538CF}" dt="2025-05-04T12:51:39.685" v="552" actId="478"/>
          <ac:picMkLst>
            <pc:docMk/>
            <pc:sldMk cId="1604657830" sldId="2321"/>
            <ac:picMk id="6" creationId="{592D8B9B-B239-99C6-73F1-D783A3026B6B}"/>
          </ac:picMkLst>
        </pc:picChg>
      </pc:sldChg>
      <pc:sldChg chg="add">
        <pc:chgData name="Yoel Kortick" userId="167978f5-7f40-4909-85d5-d4149554ad4e" providerId="ADAL" clId="{E267BAD6-B0B7-41CE-8681-8DE7ED8538CF}" dt="2025-05-04T13:41:50.694" v="1243"/>
        <pc:sldMkLst>
          <pc:docMk/>
          <pc:sldMk cId="3836989238" sldId="2321"/>
        </pc:sldMkLst>
      </pc:sldChg>
      <pc:sldChg chg="add">
        <pc:chgData name="Yoel Kortick" userId="167978f5-7f40-4909-85d5-d4149554ad4e" providerId="ADAL" clId="{E267BAD6-B0B7-41CE-8681-8DE7ED8538CF}" dt="2025-05-04T13:41:50.694" v="1243"/>
        <pc:sldMkLst>
          <pc:docMk/>
          <pc:sldMk cId="2442856122" sldId="2322"/>
        </pc:sldMkLst>
      </pc:sldChg>
      <pc:sldChg chg="addSp delSp modSp add del mod">
        <pc:chgData name="Yoel Kortick" userId="167978f5-7f40-4909-85d5-d4149554ad4e" providerId="ADAL" clId="{E267BAD6-B0B7-41CE-8681-8DE7ED8538CF}" dt="2025-05-04T13:41:37.696" v="1242" actId="2696"/>
        <pc:sldMkLst>
          <pc:docMk/>
          <pc:sldMk cId="2704063561" sldId="2322"/>
        </pc:sldMkLst>
        <pc:spChg chg="mod">
          <ac:chgData name="Yoel Kortick" userId="167978f5-7f40-4909-85d5-d4149554ad4e" providerId="ADAL" clId="{E267BAD6-B0B7-41CE-8681-8DE7ED8538CF}" dt="2025-05-04T13:40:31.799" v="1203" actId="313"/>
          <ac:spMkLst>
            <pc:docMk/>
            <pc:sldMk cId="2704063561" sldId="2322"/>
            <ac:spMk id="3" creationId="{36610A6F-2D5F-DB9F-FE4E-1235E3E40595}"/>
          </ac:spMkLst>
        </pc:spChg>
        <pc:spChg chg="mod">
          <ac:chgData name="Yoel Kortick" userId="167978f5-7f40-4909-85d5-d4149554ad4e" providerId="ADAL" clId="{E267BAD6-B0B7-41CE-8681-8DE7ED8538CF}" dt="2025-05-04T12:55:41.341" v="666" actId="1076"/>
          <ac:spMkLst>
            <pc:docMk/>
            <pc:sldMk cId="2704063561" sldId="2322"/>
            <ac:spMk id="5" creationId="{5697F2A7-88F5-4DB8-4B17-D5B777180299}"/>
          </ac:spMkLst>
        </pc:spChg>
        <pc:spChg chg="mod">
          <ac:chgData name="Yoel Kortick" userId="167978f5-7f40-4909-85d5-d4149554ad4e" providerId="ADAL" clId="{E267BAD6-B0B7-41CE-8681-8DE7ED8538CF}" dt="2025-05-04T12:55:45.619" v="671" actId="1035"/>
          <ac:spMkLst>
            <pc:docMk/>
            <pc:sldMk cId="2704063561" sldId="2322"/>
            <ac:spMk id="6" creationId="{B56C99DA-1645-1BF2-4B72-1C862B7A5977}"/>
          </ac:spMkLst>
        </pc:spChg>
        <pc:spChg chg="add mod">
          <ac:chgData name="Yoel Kortick" userId="167978f5-7f40-4909-85d5-d4149554ad4e" providerId="ADAL" clId="{E267BAD6-B0B7-41CE-8681-8DE7ED8538CF}" dt="2025-05-04T12:56:42.193" v="808" actId="14100"/>
          <ac:spMkLst>
            <pc:docMk/>
            <pc:sldMk cId="2704063561" sldId="2322"/>
            <ac:spMk id="8" creationId="{A6EA5A3E-B5C1-978D-AE11-AAFD861D78C6}"/>
          </ac:spMkLst>
        </pc:spChg>
        <pc:spChg chg="mod">
          <ac:chgData name="Yoel Kortick" userId="167978f5-7f40-4909-85d5-d4149554ad4e" providerId="ADAL" clId="{E267BAD6-B0B7-41CE-8681-8DE7ED8538CF}" dt="2025-05-04T12:54:42.173" v="655" actId="14100"/>
          <ac:spMkLst>
            <pc:docMk/>
            <pc:sldMk cId="2704063561" sldId="2322"/>
            <ac:spMk id="9" creationId="{48BD8C37-DC8C-1455-2E33-B2DC405887FA}"/>
          </ac:spMkLst>
        </pc:spChg>
        <pc:picChg chg="add mod ord">
          <ac:chgData name="Yoel Kortick" userId="167978f5-7f40-4909-85d5-d4149554ad4e" providerId="ADAL" clId="{E267BAD6-B0B7-41CE-8681-8DE7ED8538CF}" dt="2025-05-04T12:55:38.883" v="665" actId="167"/>
          <ac:picMkLst>
            <pc:docMk/>
            <pc:sldMk cId="2704063561" sldId="2322"/>
            <ac:picMk id="4" creationId="{94821923-4D2C-D956-42E6-649C1AE5B251}"/>
          </ac:picMkLst>
        </pc:picChg>
        <pc:picChg chg="del mod">
          <ac:chgData name="Yoel Kortick" userId="167978f5-7f40-4909-85d5-d4149554ad4e" providerId="ADAL" clId="{E267BAD6-B0B7-41CE-8681-8DE7ED8538CF}" dt="2025-05-04T12:55:28.570" v="660" actId="478"/>
          <ac:picMkLst>
            <pc:docMk/>
            <pc:sldMk cId="2704063561" sldId="2322"/>
            <ac:picMk id="7" creationId="{FB3A7E07-C5E8-9516-CD7F-292F2DFDC941}"/>
          </ac:picMkLst>
        </pc:picChg>
        <pc:cxnChg chg="add">
          <ac:chgData name="Yoel Kortick" userId="167978f5-7f40-4909-85d5-d4149554ad4e" providerId="ADAL" clId="{E267BAD6-B0B7-41CE-8681-8DE7ED8538CF}" dt="2025-05-04T12:56:48.909" v="809" actId="11529"/>
          <ac:cxnSpMkLst>
            <pc:docMk/>
            <pc:sldMk cId="2704063561" sldId="2322"/>
            <ac:cxnSpMk id="11" creationId="{4C538F11-96FE-4731-73F0-F04CA4246ABA}"/>
          </ac:cxnSpMkLst>
        </pc:cxnChg>
      </pc:sldChg>
      <pc:sldChg chg="modSp add mod">
        <pc:chgData name="Yoel Kortick" userId="167978f5-7f40-4909-85d5-d4149554ad4e" providerId="ADAL" clId="{E267BAD6-B0B7-41CE-8681-8DE7ED8538CF}" dt="2025-05-04T13:42:47.087" v="1279"/>
        <pc:sldMkLst>
          <pc:docMk/>
          <pc:sldMk cId="2989107676" sldId="2323"/>
        </pc:sldMkLst>
        <pc:spChg chg="mod">
          <ac:chgData name="Yoel Kortick" userId="167978f5-7f40-4909-85d5-d4149554ad4e" providerId="ADAL" clId="{E267BAD6-B0B7-41CE-8681-8DE7ED8538CF}" dt="2025-05-04T13:42:47.087" v="1279"/>
          <ac:spMkLst>
            <pc:docMk/>
            <pc:sldMk cId="2989107676" sldId="2323"/>
            <ac:spMk id="3" creationId="{098399CF-F23C-0540-E167-8F931E7449BD}"/>
          </ac:spMkLst>
        </pc:spChg>
      </pc:sldChg>
      <pc:sldChg chg="modSp add mod">
        <pc:chgData name="Yoel Kortick" userId="167978f5-7f40-4909-85d5-d4149554ad4e" providerId="ADAL" clId="{E267BAD6-B0B7-41CE-8681-8DE7ED8538CF}" dt="2025-05-04T13:49:24.046" v="2408" actId="313"/>
        <pc:sldMkLst>
          <pc:docMk/>
          <pc:sldMk cId="550220189" sldId="2324"/>
        </pc:sldMkLst>
        <pc:spChg chg="mod">
          <ac:chgData name="Yoel Kortick" userId="167978f5-7f40-4909-85d5-d4149554ad4e" providerId="ADAL" clId="{E267BAD6-B0B7-41CE-8681-8DE7ED8538CF}" dt="2025-05-04T13:42:53.963" v="1283" actId="27636"/>
          <ac:spMkLst>
            <pc:docMk/>
            <pc:sldMk cId="550220189" sldId="2324"/>
            <ac:spMk id="3" creationId="{1C78B01B-B714-33F9-F430-F0192FC3E517}"/>
          </ac:spMkLst>
        </pc:spChg>
        <pc:spChg chg="mod">
          <ac:chgData name="Yoel Kortick" userId="167978f5-7f40-4909-85d5-d4149554ad4e" providerId="ADAL" clId="{E267BAD6-B0B7-41CE-8681-8DE7ED8538CF}" dt="2025-05-04T13:49:24.046" v="2408" actId="313"/>
          <ac:spMkLst>
            <pc:docMk/>
            <pc:sldMk cId="550220189" sldId="2324"/>
            <ac:spMk id="4" creationId="{C1F78619-3110-EB86-2C69-9568E77CC396}"/>
          </ac:spMkLst>
        </pc:spChg>
      </pc:sldChg>
      <pc:sldChg chg="modSp add mod">
        <pc:chgData name="Yoel Kortick" userId="167978f5-7f40-4909-85d5-d4149554ad4e" providerId="ADAL" clId="{E267BAD6-B0B7-41CE-8681-8DE7ED8538CF}" dt="2025-05-04T13:49:45.880" v="2428" actId="20577"/>
        <pc:sldMkLst>
          <pc:docMk/>
          <pc:sldMk cId="2257762108" sldId="2325"/>
        </pc:sldMkLst>
        <pc:spChg chg="mod">
          <ac:chgData name="Yoel Kortick" userId="167978f5-7f40-4909-85d5-d4149554ad4e" providerId="ADAL" clId="{E267BAD6-B0B7-41CE-8681-8DE7ED8538CF}" dt="2025-05-04T13:49:45.880" v="2428" actId="20577"/>
          <ac:spMkLst>
            <pc:docMk/>
            <pc:sldMk cId="2257762108" sldId="2325"/>
            <ac:spMk id="4" creationId="{220AE4A9-8A1A-CAC9-C513-D9FE6F337375}"/>
          </ac:spMkLst>
        </pc:spChg>
      </pc:sldChg>
      <pc:sldChg chg="addSp delSp modSp add mod">
        <pc:chgData name="Yoel Kortick" userId="167978f5-7f40-4909-85d5-d4149554ad4e" providerId="ADAL" clId="{E267BAD6-B0B7-41CE-8681-8DE7ED8538CF}" dt="2025-05-04T14:13:44.542" v="3437" actId="14100"/>
        <pc:sldMkLst>
          <pc:docMk/>
          <pc:sldMk cId="3211962226" sldId="2326"/>
        </pc:sldMkLst>
        <pc:spChg chg="mod">
          <ac:chgData name="Yoel Kortick" userId="167978f5-7f40-4909-85d5-d4149554ad4e" providerId="ADAL" clId="{E267BAD6-B0B7-41CE-8681-8DE7ED8538CF}" dt="2025-05-04T14:13:37.271" v="3435" actId="14100"/>
          <ac:spMkLst>
            <pc:docMk/>
            <pc:sldMk cId="3211962226" sldId="2326"/>
            <ac:spMk id="4" creationId="{8F4A4607-E662-03D5-CA33-C93033A5AB90}"/>
          </ac:spMkLst>
        </pc:spChg>
        <pc:spChg chg="add mod">
          <ac:chgData name="Yoel Kortick" userId="167978f5-7f40-4909-85d5-d4149554ad4e" providerId="ADAL" clId="{E267BAD6-B0B7-41CE-8681-8DE7ED8538CF}" dt="2025-05-04T14:13:44.542" v="3437" actId="14100"/>
          <ac:spMkLst>
            <pc:docMk/>
            <pc:sldMk cId="3211962226" sldId="2326"/>
            <ac:spMk id="6" creationId="{14B393DA-60A1-BCC5-1CA7-93DEDFC033B0}"/>
          </ac:spMkLst>
        </pc:spChg>
        <pc:spChg chg="mod">
          <ac:chgData name="Yoel Kortick" userId="167978f5-7f40-4909-85d5-d4149554ad4e" providerId="ADAL" clId="{E267BAD6-B0B7-41CE-8681-8DE7ED8538CF}" dt="2025-05-04T14:12:55.303" v="3352" actId="1036"/>
          <ac:spMkLst>
            <pc:docMk/>
            <pc:sldMk cId="3211962226" sldId="2326"/>
            <ac:spMk id="8" creationId="{E59E4309-EF17-77D0-31FE-954EA8D3D538}"/>
          </ac:spMkLst>
        </pc:spChg>
        <pc:spChg chg="mod">
          <ac:chgData name="Yoel Kortick" userId="167978f5-7f40-4909-85d5-d4149554ad4e" providerId="ADAL" clId="{E267BAD6-B0B7-41CE-8681-8DE7ED8538CF}" dt="2025-05-04T14:13:03.159" v="3360" actId="1038"/>
          <ac:spMkLst>
            <pc:docMk/>
            <pc:sldMk cId="3211962226" sldId="2326"/>
            <ac:spMk id="9" creationId="{A5D6C3BE-F7EE-95AA-868F-DF16514ED4E3}"/>
          </ac:spMkLst>
        </pc:spChg>
        <pc:picChg chg="add mod ord">
          <ac:chgData name="Yoel Kortick" userId="167978f5-7f40-4909-85d5-d4149554ad4e" providerId="ADAL" clId="{E267BAD6-B0B7-41CE-8681-8DE7ED8538CF}" dt="2025-05-04T14:13:05.722" v="3361" actId="208"/>
          <ac:picMkLst>
            <pc:docMk/>
            <pc:sldMk cId="3211962226" sldId="2326"/>
            <ac:picMk id="5" creationId="{8C391832-8D75-1DB5-31BF-4CC943D707FD}"/>
          </ac:picMkLst>
        </pc:picChg>
        <pc:picChg chg="del">
          <ac:chgData name="Yoel Kortick" userId="167978f5-7f40-4909-85d5-d4149554ad4e" providerId="ADAL" clId="{E267BAD6-B0B7-41CE-8681-8DE7ED8538CF}" dt="2025-05-04T14:12:23.173" v="3334" actId="478"/>
          <ac:picMkLst>
            <pc:docMk/>
            <pc:sldMk cId="3211962226" sldId="2326"/>
            <ac:picMk id="7" creationId="{A892A8E9-E08E-78D8-E701-2FDD3DE9D5EF}"/>
          </ac:picMkLst>
        </pc:picChg>
      </pc:sldChg>
      <pc:sldChg chg="addSp delSp modSp add mod">
        <pc:chgData name="Yoel Kortick" userId="167978f5-7f40-4909-85d5-d4149554ad4e" providerId="ADAL" clId="{E267BAD6-B0B7-41CE-8681-8DE7ED8538CF}" dt="2025-05-04T14:14:47.538" v="3490" actId="208"/>
        <pc:sldMkLst>
          <pc:docMk/>
          <pc:sldMk cId="178672434" sldId="2327"/>
        </pc:sldMkLst>
        <pc:spChg chg="add mod">
          <ac:chgData name="Yoel Kortick" userId="167978f5-7f40-4909-85d5-d4149554ad4e" providerId="ADAL" clId="{E267BAD6-B0B7-41CE-8681-8DE7ED8538CF}" dt="2025-05-04T14:14:44.119" v="3489" actId="1038"/>
          <ac:spMkLst>
            <pc:docMk/>
            <pc:sldMk cId="178672434" sldId="2327"/>
            <ac:spMk id="2" creationId="{C1DCA07B-9253-2E45-E81D-0F4059333BBA}"/>
          </ac:spMkLst>
        </pc:spChg>
        <pc:spChg chg="mod">
          <ac:chgData name="Yoel Kortick" userId="167978f5-7f40-4909-85d5-d4149554ad4e" providerId="ADAL" clId="{E267BAD6-B0B7-41CE-8681-8DE7ED8538CF}" dt="2025-05-04T14:13:30.724" v="3434" actId="14100"/>
          <ac:spMkLst>
            <pc:docMk/>
            <pc:sldMk cId="178672434" sldId="2327"/>
            <ac:spMk id="4" creationId="{EA9E713D-571D-0379-0293-DC57D8CAB66B}"/>
          </ac:spMkLst>
        </pc:spChg>
        <pc:spChg chg="mod">
          <ac:chgData name="Yoel Kortick" userId="167978f5-7f40-4909-85d5-d4149554ad4e" providerId="ADAL" clId="{E267BAD6-B0B7-41CE-8681-8DE7ED8538CF}" dt="2025-05-04T14:14:40.185" v="3465" actId="14100"/>
          <ac:spMkLst>
            <pc:docMk/>
            <pc:sldMk cId="178672434" sldId="2327"/>
            <ac:spMk id="8" creationId="{1527C4A0-88E4-3AEA-A491-4174744A97A9}"/>
          </ac:spMkLst>
        </pc:spChg>
        <pc:picChg chg="del">
          <ac:chgData name="Yoel Kortick" userId="167978f5-7f40-4909-85d5-d4149554ad4e" providerId="ADAL" clId="{E267BAD6-B0B7-41CE-8681-8DE7ED8538CF}" dt="2025-05-04T14:14:23.595" v="3440" actId="478"/>
          <ac:picMkLst>
            <pc:docMk/>
            <pc:sldMk cId="178672434" sldId="2327"/>
            <ac:picMk id="5" creationId="{3616086B-02C0-70A4-1B73-573252655415}"/>
          </ac:picMkLst>
        </pc:picChg>
        <pc:picChg chg="add mod ord">
          <ac:chgData name="Yoel Kortick" userId="167978f5-7f40-4909-85d5-d4149554ad4e" providerId="ADAL" clId="{E267BAD6-B0B7-41CE-8681-8DE7ED8538CF}" dt="2025-05-04T14:14:47.538" v="3490" actId="208"/>
          <ac:picMkLst>
            <pc:docMk/>
            <pc:sldMk cId="178672434" sldId="2327"/>
            <ac:picMk id="7" creationId="{1C5BD89B-22FB-4912-FBE7-19F8442D071B}"/>
          </ac:picMkLst>
        </pc:picChg>
      </pc:sldChg>
      <pc:sldChg chg="addSp delSp modSp add mod">
        <pc:chgData name="Yoel Kortick" userId="167978f5-7f40-4909-85d5-d4149554ad4e" providerId="ADAL" clId="{E267BAD6-B0B7-41CE-8681-8DE7ED8538CF}" dt="2025-05-04T14:31:06.009" v="4013" actId="478"/>
        <pc:sldMkLst>
          <pc:docMk/>
          <pc:sldMk cId="822500711" sldId="2328"/>
        </pc:sldMkLst>
        <pc:spChg chg="mod">
          <ac:chgData name="Yoel Kortick" userId="167978f5-7f40-4909-85d5-d4149554ad4e" providerId="ADAL" clId="{E267BAD6-B0B7-41CE-8681-8DE7ED8538CF}" dt="2025-05-04T14:30:33.785" v="3999" actId="20577"/>
          <ac:spMkLst>
            <pc:docMk/>
            <pc:sldMk cId="822500711" sldId="2328"/>
            <ac:spMk id="4" creationId="{C18C5897-9E92-4455-4C3B-15EE16933BCE}"/>
          </ac:spMkLst>
        </pc:spChg>
        <pc:spChg chg="del">
          <ac:chgData name="Yoel Kortick" userId="167978f5-7f40-4909-85d5-d4149554ad4e" providerId="ADAL" clId="{E267BAD6-B0B7-41CE-8681-8DE7ED8538CF}" dt="2025-05-04T14:31:06.009" v="4013" actId="478"/>
          <ac:spMkLst>
            <pc:docMk/>
            <pc:sldMk cId="822500711" sldId="2328"/>
            <ac:spMk id="7" creationId="{BD8283EA-5849-7EEF-F4DC-FFB991A5AF10}"/>
          </ac:spMkLst>
        </pc:spChg>
        <pc:spChg chg="mod">
          <ac:chgData name="Yoel Kortick" userId="167978f5-7f40-4909-85d5-d4149554ad4e" providerId="ADAL" clId="{E267BAD6-B0B7-41CE-8681-8DE7ED8538CF}" dt="2025-05-04T14:30:59.846" v="4010" actId="1036"/>
          <ac:spMkLst>
            <pc:docMk/>
            <pc:sldMk cId="822500711" sldId="2328"/>
            <ac:spMk id="9" creationId="{316C6EFA-81AB-A72B-158A-B1F73D99692A}"/>
          </ac:spMkLst>
        </pc:spChg>
        <pc:spChg chg="del">
          <ac:chgData name="Yoel Kortick" userId="167978f5-7f40-4909-85d5-d4149554ad4e" providerId="ADAL" clId="{E267BAD6-B0B7-41CE-8681-8DE7ED8538CF}" dt="2025-05-04T14:31:04.593" v="4012" actId="478"/>
          <ac:spMkLst>
            <pc:docMk/>
            <pc:sldMk cId="822500711" sldId="2328"/>
            <ac:spMk id="10" creationId="{57FB570C-57D7-7E42-9DC4-BC2C48B7A31B}"/>
          </ac:spMkLst>
        </pc:spChg>
        <pc:picChg chg="del">
          <ac:chgData name="Yoel Kortick" userId="167978f5-7f40-4909-85d5-d4149554ad4e" providerId="ADAL" clId="{E267BAD6-B0B7-41CE-8681-8DE7ED8538CF}" dt="2025-05-04T14:30:35.703" v="4000" actId="478"/>
          <ac:picMkLst>
            <pc:docMk/>
            <pc:sldMk cId="822500711" sldId="2328"/>
            <ac:picMk id="5" creationId="{48EDBFF0-FF78-41D3-67F0-3F1C56D70C72}"/>
          </ac:picMkLst>
        </pc:picChg>
        <pc:picChg chg="add mod ord">
          <ac:chgData name="Yoel Kortick" userId="167978f5-7f40-4909-85d5-d4149554ad4e" providerId="ADAL" clId="{E267BAD6-B0B7-41CE-8681-8DE7ED8538CF}" dt="2025-05-04T14:30:44.596" v="4003" actId="167"/>
          <ac:picMkLst>
            <pc:docMk/>
            <pc:sldMk cId="822500711" sldId="2328"/>
            <ac:picMk id="6" creationId="{2C76429F-14EF-B364-FFC0-7C652F132218}"/>
          </ac:picMkLst>
        </pc:picChg>
        <pc:cxnChg chg="del">
          <ac:chgData name="Yoel Kortick" userId="167978f5-7f40-4909-85d5-d4149554ad4e" providerId="ADAL" clId="{E267BAD6-B0B7-41CE-8681-8DE7ED8538CF}" dt="2025-05-04T14:31:02.879" v="4011" actId="478"/>
          <ac:cxnSpMkLst>
            <pc:docMk/>
            <pc:sldMk cId="822500711" sldId="2328"/>
            <ac:cxnSpMk id="13" creationId="{27B85A28-DDFB-D017-B947-207DFD1B8772}"/>
          </ac:cxnSpMkLst>
        </pc:cxnChg>
      </pc:sldChg>
      <pc:sldChg chg="addSp delSp modSp add mod">
        <pc:chgData name="Yoel Kortick" userId="167978f5-7f40-4909-85d5-d4149554ad4e" providerId="ADAL" clId="{E267BAD6-B0B7-41CE-8681-8DE7ED8538CF}" dt="2025-05-04T14:33:54.130" v="4190" actId="11529"/>
        <pc:sldMkLst>
          <pc:docMk/>
          <pc:sldMk cId="1578519161" sldId="2329"/>
        </pc:sldMkLst>
        <pc:spChg chg="mod">
          <ac:chgData name="Yoel Kortick" userId="167978f5-7f40-4909-85d5-d4149554ad4e" providerId="ADAL" clId="{E267BAD6-B0B7-41CE-8681-8DE7ED8538CF}" dt="2025-05-04T14:33:28.966" v="4188" actId="1035"/>
          <ac:spMkLst>
            <pc:docMk/>
            <pc:sldMk cId="1578519161" sldId="2329"/>
            <ac:spMk id="6" creationId="{DAB66A1C-5A92-B6F4-AC9B-3D0A4B7B087A}"/>
          </ac:spMkLst>
        </pc:spChg>
        <pc:spChg chg="mod">
          <ac:chgData name="Yoel Kortick" userId="167978f5-7f40-4909-85d5-d4149554ad4e" providerId="ADAL" clId="{E267BAD6-B0B7-41CE-8681-8DE7ED8538CF}" dt="2025-05-04T14:33:21.800" v="4184" actId="14100"/>
          <ac:spMkLst>
            <pc:docMk/>
            <pc:sldMk cId="1578519161" sldId="2329"/>
            <ac:spMk id="7" creationId="{CE46BD73-6584-A6B6-169D-0BD88445058E}"/>
          </ac:spMkLst>
        </pc:spChg>
        <pc:spChg chg="add">
          <ac:chgData name="Yoel Kortick" userId="167978f5-7f40-4909-85d5-d4149554ad4e" providerId="ADAL" clId="{E267BAD6-B0B7-41CE-8681-8DE7ED8538CF}" dt="2025-05-04T14:33:54.130" v="4190" actId="11529"/>
          <ac:spMkLst>
            <pc:docMk/>
            <pc:sldMk cId="1578519161" sldId="2329"/>
            <ac:spMk id="9" creationId="{62887FE6-969C-F50B-5183-E848A744BAC5}"/>
          </ac:spMkLst>
        </pc:spChg>
        <pc:picChg chg="add mod ord">
          <ac:chgData name="Yoel Kortick" userId="167978f5-7f40-4909-85d5-d4149554ad4e" providerId="ADAL" clId="{E267BAD6-B0B7-41CE-8681-8DE7ED8538CF}" dt="2025-05-04T14:33:31.534" v="4189" actId="208"/>
          <ac:picMkLst>
            <pc:docMk/>
            <pc:sldMk cId="1578519161" sldId="2329"/>
            <ac:picMk id="5" creationId="{F702D72D-17BE-C3AF-A48B-3FABFDF79325}"/>
          </ac:picMkLst>
        </pc:picChg>
        <pc:picChg chg="del">
          <ac:chgData name="Yoel Kortick" userId="167978f5-7f40-4909-85d5-d4149554ad4e" providerId="ADAL" clId="{E267BAD6-B0B7-41CE-8681-8DE7ED8538CF}" dt="2025-05-04T14:33:07.176" v="4170" actId="478"/>
          <ac:picMkLst>
            <pc:docMk/>
            <pc:sldMk cId="1578519161" sldId="2329"/>
            <ac:picMk id="8" creationId="{D6287620-5F1B-6D8F-6A9B-FC57500B1758}"/>
          </ac:picMkLst>
        </pc:picChg>
      </pc:sldChg>
      <pc:sldChg chg="addSp delSp modSp add mod">
        <pc:chgData name="Yoel Kortick" userId="167978f5-7f40-4909-85d5-d4149554ad4e" providerId="ADAL" clId="{E267BAD6-B0B7-41CE-8681-8DE7ED8538CF}" dt="2025-05-04T14:34:39.078" v="4275" actId="208"/>
        <pc:sldMkLst>
          <pc:docMk/>
          <pc:sldMk cId="2445370080" sldId="2330"/>
        </pc:sldMkLst>
        <pc:spChg chg="mod">
          <ac:chgData name="Yoel Kortick" userId="167978f5-7f40-4909-85d5-d4149554ad4e" providerId="ADAL" clId="{E267BAD6-B0B7-41CE-8681-8DE7ED8538CF}" dt="2025-05-04T14:34:12.823" v="4235" actId="313"/>
          <ac:spMkLst>
            <pc:docMk/>
            <pc:sldMk cId="2445370080" sldId="2330"/>
            <ac:spMk id="4" creationId="{7AF57C21-37F4-73DB-09B0-1E715FF4417C}"/>
          </ac:spMkLst>
        </pc:spChg>
        <pc:spChg chg="mod">
          <ac:chgData name="Yoel Kortick" userId="167978f5-7f40-4909-85d5-d4149554ad4e" providerId="ADAL" clId="{E267BAD6-B0B7-41CE-8681-8DE7ED8538CF}" dt="2025-05-04T14:34:37.031" v="4274" actId="14100"/>
          <ac:spMkLst>
            <pc:docMk/>
            <pc:sldMk cId="2445370080" sldId="2330"/>
            <ac:spMk id="6" creationId="{0DE203FD-78AA-4122-08A1-53E7684DDE34}"/>
          </ac:spMkLst>
        </pc:spChg>
        <pc:spChg chg="mod">
          <ac:chgData name="Yoel Kortick" userId="167978f5-7f40-4909-85d5-d4149554ad4e" providerId="ADAL" clId="{E267BAD6-B0B7-41CE-8681-8DE7ED8538CF}" dt="2025-05-04T14:34:25.517" v="4269" actId="1038"/>
          <ac:spMkLst>
            <pc:docMk/>
            <pc:sldMk cId="2445370080" sldId="2330"/>
            <ac:spMk id="7" creationId="{B33B6DE2-C4F6-BC39-724B-D11CA28ABC7E}"/>
          </ac:spMkLst>
        </pc:spChg>
        <pc:picChg chg="del">
          <ac:chgData name="Yoel Kortick" userId="167978f5-7f40-4909-85d5-d4149554ad4e" providerId="ADAL" clId="{E267BAD6-B0B7-41CE-8681-8DE7ED8538CF}" dt="2025-05-04T14:34:14.077" v="4236" actId="478"/>
          <ac:picMkLst>
            <pc:docMk/>
            <pc:sldMk cId="2445370080" sldId="2330"/>
            <ac:picMk id="5" creationId="{CB03C6EA-8A58-8701-7717-A91ED2B344FA}"/>
          </ac:picMkLst>
        </pc:picChg>
        <pc:picChg chg="add mod ord">
          <ac:chgData name="Yoel Kortick" userId="167978f5-7f40-4909-85d5-d4149554ad4e" providerId="ADAL" clId="{E267BAD6-B0B7-41CE-8681-8DE7ED8538CF}" dt="2025-05-04T14:34:39.078" v="4275" actId="208"/>
          <ac:picMkLst>
            <pc:docMk/>
            <pc:sldMk cId="2445370080" sldId="2330"/>
            <ac:picMk id="8" creationId="{0B9AEDC9-ECC3-237C-5A13-4E4BC74F0C7F}"/>
          </ac:picMkLst>
        </pc:picChg>
      </pc:sldChg>
      <pc:sldChg chg="addSp delSp modSp add mod">
        <pc:chgData name="Yoel Kortick" userId="167978f5-7f40-4909-85d5-d4149554ad4e" providerId="ADAL" clId="{E267BAD6-B0B7-41CE-8681-8DE7ED8538CF}" dt="2025-05-04T14:36:24.077" v="4368" actId="313"/>
        <pc:sldMkLst>
          <pc:docMk/>
          <pc:sldMk cId="1747390884" sldId="2331"/>
        </pc:sldMkLst>
        <pc:spChg chg="mod">
          <ac:chgData name="Yoel Kortick" userId="167978f5-7f40-4909-85d5-d4149554ad4e" providerId="ADAL" clId="{E267BAD6-B0B7-41CE-8681-8DE7ED8538CF}" dt="2025-05-04T14:36:24.077" v="4368" actId="313"/>
          <ac:spMkLst>
            <pc:docMk/>
            <pc:sldMk cId="1747390884" sldId="2331"/>
            <ac:spMk id="4" creationId="{8C342C42-5B59-B122-90A4-84614D5EADD8}"/>
          </ac:spMkLst>
        </pc:spChg>
        <pc:spChg chg="mod">
          <ac:chgData name="Yoel Kortick" userId="167978f5-7f40-4909-85d5-d4149554ad4e" providerId="ADAL" clId="{E267BAD6-B0B7-41CE-8681-8DE7ED8538CF}" dt="2025-05-04T14:36:18.264" v="4366" actId="14100"/>
          <ac:spMkLst>
            <pc:docMk/>
            <pc:sldMk cId="1747390884" sldId="2331"/>
            <ac:spMk id="6" creationId="{E8D59D28-0EFE-01F4-B726-CC20DF44FF81}"/>
          </ac:spMkLst>
        </pc:spChg>
        <pc:spChg chg="mod">
          <ac:chgData name="Yoel Kortick" userId="167978f5-7f40-4909-85d5-d4149554ad4e" providerId="ADAL" clId="{E267BAD6-B0B7-41CE-8681-8DE7ED8538CF}" dt="2025-05-04T14:36:11.339" v="4364" actId="14100"/>
          <ac:spMkLst>
            <pc:docMk/>
            <pc:sldMk cId="1747390884" sldId="2331"/>
            <ac:spMk id="7" creationId="{C9FE59F3-A2FC-B481-D278-D3ECF4F16211}"/>
          </ac:spMkLst>
        </pc:spChg>
        <pc:spChg chg="del">
          <ac:chgData name="Yoel Kortick" userId="167978f5-7f40-4909-85d5-d4149554ad4e" providerId="ADAL" clId="{E267BAD6-B0B7-41CE-8681-8DE7ED8538CF}" dt="2025-05-04T14:36:21.509" v="4367" actId="478"/>
          <ac:spMkLst>
            <pc:docMk/>
            <pc:sldMk cId="1747390884" sldId="2331"/>
            <ac:spMk id="9" creationId="{1CABCBB2-BDC5-4808-E636-77F73F7DE207}"/>
          </ac:spMkLst>
        </pc:spChg>
        <pc:picChg chg="add mod ord">
          <ac:chgData name="Yoel Kortick" userId="167978f5-7f40-4909-85d5-d4149554ad4e" providerId="ADAL" clId="{E267BAD6-B0B7-41CE-8681-8DE7ED8538CF}" dt="2025-05-04T14:36:06.485" v="4362" actId="167"/>
          <ac:picMkLst>
            <pc:docMk/>
            <pc:sldMk cId="1747390884" sldId="2331"/>
            <ac:picMk id="5" creationId="{E22948BD-C513-59CF-2747-B385D32153AB}"/>
          </ac:picMkLst>
        </pc:picChg>
        <pc:picChg chg="del">
          <ac:chgData name="Yoel Kortick" userId="167978f5-7f40-4909-85d5-d4149554ad4e" providerId="ADAL" clId="{E267BAD6-B0B7-41CE-8681-8DE7ED8538CF}" dt="2025-05-04T14:35:54.255" v="4355" actId="478"/>
          <ac:picMkLst>
            <pc:docMk/>
            <pc:sldMk cId="1747390884" sldId="2331"/>
            <ac:picMk id="8" creationId="{926B99B4-7E3A-8344-38E9-683B4B99AFC5}"/>
          </ac:picMkLst>
        </pc:picChg>
      </pc:sldChg>
      <pc:sldChg chg="addSp delSp modSp add mod">
        <pc:chgData name="Yoel Kortick" userId="167978f5-7f40-4909-85d5-d4149554ad4e" providerId="ADAL" clId="{E267BAD6-B0B7-41CE-8681-8DE7ED8538CF}" dt="2025-05-04T14:39:09.649" v="4431" actId="208"/>
        <pc:sldMkLst>
          <pc:docMk/>
          <pc:sldMk cId="2596002590" sldId="2332"/>
        </pc:sldMkLst>
        <pc:spChg chg="mod">
          <ac:chgData name="Yoel Kortick" userId="167978f5-7f40-4909-85d5-d4149554ad4e" providerId="ADAL" clId="{E267BAD6-B0B7-41CE-8681-8DE7ED8538CF}" dt="2025-05-04T14:38:11.024" v="4406" actId="6549"/>
          <ac:spMkLst>
            <pc:docMk/>
            <pc:sldMk cId="2596002590" sldId="2332"/>
            <ac:spMk id="4" creationId="{04D5468C-941F-6F74-74A1-82AE9F2EBD9A}"/>
          </ac:spMkLst>
        </pc:spChg>
        <pc:spChg chg="mod">
          <ac:chgData name="Yoel Kortick" userId="167978f5-7f40-4909-85d5-d4149554ad4e" providerId="ADAL" clId="{E267BAD6-B0B7-41CE-8681-8DE7ED8538CF}" dt="2025-05-04T14:38:36.452" v="4430" actId="1036"/>
          <ac:spMkLst>
            <pc:docMk/>
            <pc:sldMk cId="2596002590" sldId="2332"/>
            <ac:spMk id="6" creationId="{0E8F5416-1F67-DAE0-16D8-F756A1701DAD}"/>
          </ac:spMkLst>
        </pc:spChg>
        <pc:spChg chg="mod">
          <ac:chgData name="Yoel Kortick" userId="167978f5-7f40-4909-85d5-d4149554ad4e" providerId="ADAL" clId="{E267BAD6-B0B7-41CE-8681-8DE7ED8538CF}" dt="2025-05-04T14:38:26.201" v="4416" actId="14100"/>
          <ac:spMkLst>
            <pc:docMk/>
            <pc:sldMk cId="2596002590" sldId="2332"/>
            <ac:spMk id="7" creationId="{506A5276-0D4D-273B-83B8-FB2F1F0E2FA4}"/>
          </ac:spMkLst>
        </pc:spChg>
        <pc:picChg chg="del">
          <ac:chgData name="Yoel Kortick" userId="167978f5-7f40-4909-85d5-d4149554ad4e" providerId="ADAL" clId="{E267BAD6-B0B7-41CE-8681-8DE7ED8538CF}" dt="2025-05-04T14:38:12.923" v="4407" actId="478"/>
          <ac:picMkLst>
            <pc:docMk/>
            <pc:sldMk cId="2596002590" sldId="2332"/>
            <ac:picMk id="5" creationId="{FEE413BA-4B37-F94D-C50F-673E1CDAEA6A}"/>
          </ac:picMkLst>
        </pc:picChg>
        <pc:picChg chg="add mod ord">
          <ac:chgData name="Yoel Kortick" userId="167978f5-7f40-4909-85d5-d4149554ad4e" providerId="ADAL" clId="{E267BAD6-B0B7-41CE-8681-8DE7ED8538CF}" dt="2025-05-04T14:39:09.649" v="4431" actId="208"/>
          <ac:picMkLst>
            <pc:docMk/>
            <pc:sldMk cId="2596002590" sldId="2332"/>
            <ac:picMk id="8" creationId="{2B6467C3-6792-208F-C7D6-07E99B5AD6F2}"/>
          </ac:picMkLst>
        </pc:picChg>
      </pc:sldChg>
      <pc:sldChg chg="addSp delSp modSp add mod">
        <pc:chgData name="Yoel Kortick" userId="167978f5-7f40-4909-85d5-d4149554ad4e" providerId="ADAL" clId="{E267BAD6-B0B7-41CE-8681-8DE7ED8538CF}" dt="2025-05-04T14:41:24.964" v="4507" actId="20577"/>
        <pc:sldMkLst>
          <pc:docMk/>
          <pc:sldMk cId="3638747585" sldId="2333"/>
        </pc:sldMkLst>
        <pc:spChg chg="mod">
          <ac:chgData name="Yoel Kortick" userId="167978f5-7f40-4909-85d5-d4149554ad4e" providerId="ADAL" clId="{E267BAD6-B0B7-41CE-8681-8DE7ED8538CF}" dt="2025-05-04T14:39:23.273" v="4433"/>
          <ac:spMkLst>
            <pc:docMk/>
            <pc:sldMk cId="3638747585" sldId="2333"/>
            <ac:spMk id="3" creationId="{841239BC-8A18-3191-2A8C-F7B4F505418E}"/>
          </ac:spMkLst>
        </pc:spChg>
        <pc:spChg chg="mod">
          <ac:chgData name="Yoel Kortick" userId="167978f5-7f40-4909-85d5-d4149554ad4e" providerId="ADAL" clId="{E267BAD6-B0B7-41CE-8681-8DE7ED8538CF}" dt="2025-05-04T14:41:00.062" v="4444" actId="1035"/>
          <ac:spMkLst>
            <pc:docMk/>
            <pc:sldMk cId="3638747585" sldId="2333"/>
            <ac:spMk id="6" creationId="{A1BA9586-6659-843E-90FA-3C811330F1AB}"/>
          </ac:spMkLst>
        </pc:spChg>
        <pc:spChg chg="mod">
          <ac:chgData name="Yoel Kortick" userId="167978f5-7f40-4909-85d5-d4149554ad4e" providerId="ADAL" clId="{E267BAD6-B0B7-41CE-8681-8DE7ED8538CF}" dt="2025-05-04T14:41:13.205" v="4460" actId="1036"/>
          <ac:spMkLst>
            <pc:docMk/>
            <pc:sldMk cId="3638747585" sldId="2333"/>
            <ac:spMk id="7" creationId="{ED58F36A-9C13-36C9-DE19-8232A731A117}"/>
          </ac:spMkLst>
        </pc:spChg>
        <pc:spChg chg="mod">
          <ac:chgData name="Yoel Kortick" userId="167978f5-7f40-4909-85d5-d4149554ad4e" providerId="ADAL" clId="{E267BAD6-B0B7-41CE-8681-8DE7ED8538CF}" dt="2025-05-04T14:41:24.964" v="4507" actId="20577"/>
          <ac:spMkLst>
            <pc:docMk/>
            <pc:sldMk cId="3638747585" sldId="2333"/>
            <ac:spMk id="9" creationId="{E0C3C372-A7A7-B21E-716C-B0783DA6D4A9}"/>
          </ac:spMkLst>
        </pc:spChg>
        <pc:spChg chg="mod">
          <ac:chgData name="Yoel Kortick" userId="167978f5-7f40-4909-85d5-d4149554ad4e" providerId="ADAL" clId="{E267BAD6-B0B7-41CE-8681-8DE7ED8538CF}" dt="2025-05-04T14:41:05.287" v="4454" actId="1038"/>
          <ac:spMkLst>
            <pc:docMk/>
            <pc:sldMk cId="3638747585" sldId="2333"/>
            <ac:spMk id="10" creationId="{5D452FDB-7143-3F19-DBF5-370C212DA01E}"/>
          </ac:spMkLst>
        </pc:spChg>
        <pc:picChg chg="del">
          <ac:chgData name="Yoel Kortick" userId="167978f5-7f40-4909-85d5-d4149554ad4e" providerId="ADAL" clId="{E267BAD6-B0B7-41CE-8681-8DE7ED8538CF}" dt="2025-05-04T14:40:46.536" v="4434" actId="478"/>
          <ac:picMkLst>
            <pc:docMk/>
            <pc:sldMk cId="3638747585" sldId="2333"/>
            <ac:picMk id="4" creationId="{A14861A0-FEFF-206E-0778-2A761ABC5F19}"/>
          </ac:picMkLst>
        </pc:picChg>
        <pc:picChg chg="add mod ord">
          <ac:chgData name="Yoel Kortick" userId="167978f5-7f40-4909-85d5-d4149554ad4e" providerId="ADAL" clId="{E267BAD6-B0B7-41CE-8681-8DE7ED8538CF}" dt="2025-05-04T14:41:15.913" v="4461" actId="208"/>
          <ac:picMkLst>
            <pc:docMk/>
            <pc:sldMk cId="3638747585" sldId="2333"/>
            <ac:picMk id="5" creationId="{776228DD-DDC7-047F-98DE-2393ABEC5913}"/>
          </ac:picMkLst>
        </pc:picChg>
      </pc:sldChg>
      <pc:sldChg chg="addSp delSp modSp add mod">
        <pc:chgData name="Yoel Kortick" userId="167978f5-7f40-4909-85d5-d4149554ad4e" providerId="ADAL" clId="{E267BAD6-B0B7-41CE-8681-8DE7ED8538CF}" dt="2025-05-04T14:50:30.856" v="4883" actId="167"/>
        <pc:sldMkLst>
          <pc:docMk/>
          <pc:sldMk cId="2519219200" sldId="2334"/>
        </pc:sldMkLst>
        <pc:spChg chg="add del mod">
          <ac:chgData name="Yoel Kortick" userId="167978f5-7f40-4909-85d5-d4149554ad4e" providerId="ADAL" clId="{E267BAD6-B0B7-41CE-8681-8DE7ED8538CF}" dt="2025-05-04T14:48:33.318" v="4807" actId="478"/>
          <ac:spMkLst>
            <pc:docMk/>
            <pc:sldMk cId="2519219200" sldId="2334"/>
            <ac:spMk id="4" creationId="{0DA388F6-6454-25BC-53C3-B81C9939ED5E}"/>
          </ac:spMkLst>
        </pc:spChg>
        <pc:spChg chg="add mod">
          <ac:chgData name="Yoel Kortick" userId="167978f5-7f40-4909-85d5-d4149554ad4e" providerId="ADAL" clId="{E267BAD6-B0B7-41CE-8681-8DE7ED8538CF}" dt="2025-05-04T14:49:16.537" v="4871" actId="14100"/>
          <ac:spMkLst>
            <pc:docMk/>
            <pc:sldMk cId="2519219200" sldId="2334"/>
            <ac:spMk id="7" creationId="{20656ED2-34E6-31D4-A4F8-E628240F658D}"/>
          </ac:spMkLst>
        </pc:spChg>
        <pc:spChg chg="del">
          <ac:chgData name="Yoel Kortick" userId="167978f5-7f40-4909-85d5-d4149554ad4e" providerId="ADAL" clId="{E267BAD6-B0B7-41CE-8681-8DE7ED8538CF}" dt="2025-05-04T14:48:31.980" v="4806" actId="478"/>
          <ac:spMkLst>
            <pc:docMk/>
            <pc:sldMk cId="2519219200" sldId="2334"/>
            <ac:spMk id="10" creationId="{8B05CBD9-CE3B-E4AA-FAC6-D2DAEE925AAD}"/>
          </ac:spMkLst>
        </pc:spChg>
        <pc:spChg chg="add mod">
          <ac:chgData name="Yoel Kortick" userId="167978f5-7f40-4909-85d5-d4149554ad4e" providerId="ADAL" clId="{E267BAD6-B0B7-41CE-8681-8DE7ED8538CF}" dt="2025-05-04T14:49:38.242" v="4881" actId="1037"/>
          <ac:spMkLst>
            <pc:docMk/>
            <pc:sldMk cId="2519219200" sldId="2334"/>
            <ac:spMk id="11" creationId="{BC2EB0FF-8CE3-9559-EE30-EC89740F7E79}"/>
          </ac:spMkLst>
        </pc:spChg>
        <pc:spChg chg="add">
          <ac:chgData name="Yoel Kortick" userId="167978f5-7f40-4909-85d5-d4149554ad4e" providerId="ADAL" clId="{E267BAD6-B0B7-41CE-8681-8DE7ED8538CF}" dt="2025-05-04T14:50:28.732" v="4882" actId="11529"/>
          <ac:spMkLst>
            <pc:docMk/>
            <pc:sldMk cId="2519219200" sldId="2334"/>
            <ac:spMk id="12" creationId="{34B015B9-855A-973E-AAEB-F2B6399D2209}"/>
          </ac:spMkLst>
        </pc:spChg>
        <pc:picChg chg="add mod ord">
          <ac:chgData name="Yoel Kortick" userId="167978f5-7f40-4909-85d5-d4149554ad4e" providerId="ADAL" clId="{E267BAD6-B0B7-41CE-8681-8DE7ED8538CF}" dt="2025-05-04T14:50:30.856" v="4883" actId="167"/>
          <ac:picMkLst>
            <pc:docMk/>
            <pc:sldMk cId="2519219200" sldId="2334"/>
            <ac:picMk id="6" creationId="{FCCF54BB-2F2D-F727-3F8F-6F590CF3ACC4}"/>
          </ac:picMkLst>
        </pc:picChg>
        <pc:cxnChg chg="add mod">
          <ac:chgData name="Yoel Kortick" userId="167978f5-7f40-4909-85d5-d4149554ad4e" providerId="ADAL" clId="{E267BAD6-B0B7-41CE-8681-8DE7ED8538CF}" dt="2025-05-04T14:49:30.992" v="4873" actId="1036"/>
          <ac:cxnSpMkLst>
            <pc:docMk/>
            <pc:sldMk cId="2519219200" sldId="2334"/>
            <ac:cxnSpMk id="9" creationId="{B1997696-230F-6D07-F540-E134C2D48092}"/>
          </ac:cxnSpMkLst>
        </pc:cxnChg>
      </pc:sldChg>
      <pc:sldChg chg="addSp delSp modSp add mod">
        <pc:chgData name="Yoel Kortick" userId="167978f5-7f40-4909-85d5-d4149554ad4e" providerId="ADAL" clId="{E267BAD6-B0B7-41CE-8681-8DE7ED8538CF}" dt="2025-05-04T14:52:35.536" v="4985" actId="14100"/>
        <pc:sldMkLst>
          <pc:docMk/>
          <pc:sldMk cId="2980438751" sldId="2335"/>
        </pc:sldMkLst>
        <pc:spChg chg="mod">
          <ac:chgData name="Yoel Kortick" userId="167978f5-7f40-4909-85d5-d4149554ad4e" providerId="ADAL" clId="{E267BAD6-B0B7-41CE-8681-8DE7ED8538CF}" dt="2025-05-04T14:51:43.594" v="4931" actId="1076"/>
          <ac:spMkLst>
            <pc:docMk/>
            <pc:sldMk cId="2980438751" sldId="2335"/>
            <ac:spMk id="7" creationId="{C65D56EE-B4A2-9618-2424-0C949EB4DAD4}"/>
          </ac:spMkLst>
        </pc:spChg>
        <pc:spChg chg="add mod">
          <ac:chgData name="Yoel Kortick" userId="167978f5-7f40-4909-85d5-d4149554ad4e" providerId="ADAL" clId="{E267BAD6-B0B7-41CE-8681-8DE7ED8538CF}" dt="2025-05-04T14:52:17.259" v="4978" actId="6549"/>
          <ac:spMkLst>
            <pc:docMk/>
            <pc:sldMk cId="2980438751" sldId="2335"/>
            <ac:spMk id="10" creationId="{F985D500-62FC-A230-E7A2-F910DFC12A28}"/>
          </ac:spMkLst>
        </pc:spChg>
        <pc:spChg chg="mod">
          <ac:chgData name="Yoel Kortick" userId="167978f5-7f40-4909-85d5-d4149554ad4e" providerId="ADAL" clId="{E267BAD6-B0B7-41CE-8681-8DE7ED8538CF}" dt="2025-05-04T14:51:24.408" v="4918" actId="1037"/>
          <ac:spMkLst>
            <pc:docMk/>
            <pc:sldMk cId="2980438751" sldId="2335"/>
            <ac:spMk id="11" creationId="{DFB46DEA-F424-577B-D224-7195E54E7A98}"/>
          </ac:spMkLst>
        </pc:spChg>
        <pc:spChg chg="mod">
          <ac:chgData name="Yoel Kortick" userId="167978f5-7f40-4909-85d5-d4149554ad4e" providerId="ADAL" clId="{E267BAD6-B0B7-41CE-8681-8DE7ED8538CF}" dt="2025-05-04T14:51:15.860" v="4914" actId="1036"/>
          <ac:spMkLst>
            <pc:docMk/>
            <pc:sldMk cId="2980438751" sldId="2335"/>
            <ac:spMk id="12" creationId="{9130FC1E-41C0-92F3-472D-C50BC38A6A1A}"/>
          </ac:spMkLst>
        </pc:spChg>
        <pc:spChg chg="add mod">
          <ac:chgData name="Yoel Kortick" userId="167978f5-7f40-4909-85d5-d4149554ad4e" providerId="ADAL" clId="{E267BAD6-B0B7-41CE-8681-8DE7ED8538CF}" dt="2025-05-04T14:52:26.651" v="4982" actId="1036"/>
          <ac:spMkLst>
            <pc:docMk/>
            <pc:sldMk cId="2980438751" sldId="2335"/>
            <ac:spMk id="13" creationId="{58025B8F-BEF6-2338-8B58-0EE36E7547B2}"/>
          </ac:spMkLst>
        </pc:spChg>
        <pc:picChg chg="add mod ord">
          <ac:chgData name="Yoel Kortick" userId="167978f5-7f40-4909-85d5-d4149554ad4e" providerId="ADAL" clId="{E267BAD6-B0B7-41CE-8681-8DE7ED8538CF}" dt="2025-05-04T14:51:11.770" v="4907" actId="208"/>
          <ac:picMkLst>
            <pc:docMk/>
            <pc:sldMk cId="2980438751" sldId="2335"/>
            <ac:picMk id="4" creationId="{FEB41AE5-9CC0-B6C6-01FB-9CB1AACA83EF}"/>
          </ac:picMkLst>
        </pc:picChg>
        <pc:picChg chg="del">
          <ac:chgData name="Yoel Kortick" userId="167978f5-7f40-4909-85d5-d4149554ad4e" providerId="ADAL" clId="{E267BAD6-B0B7-41CE-8681-8DE7ED8538CF}" dt="2025-05-04T14:50:38.152" v="4885" actId="478"/>
          <ac:picMkLst>
            <pc:docMk/>
            <pc:sldMk cId="2980438751" sldId="2335"/>
            <ac:picMk id="6" creationId="{6E89A766-9DC0-EE2D-1D2B-AA4AB05CC80E}"/>
          </ac:picMkLst>
        </pc:picChg>
        <pc:cxnChg chg="mod">
          <ac:chgData name="Yoel Kortick" userId="167978f5-7f40-4909-85d5-d4149554ad4e" providerId="ADAL" clId="{E267BAD6-B0B7-41CE-8681-8DE7ED8538CF}" dt="2025-05-04T14:52:35.536" v="4985" actId="14100"/>
          <ac:cxnSpMkLst>
            <pc:docMk/>
            <pc:sldMk cId="2980438751" sldId="2335"/>
            <ac:cxnSpMk id="9" creationId="{BA199A40-6B31-1021-72D8-6AB7BBF2A964}"/>
          </ac:cxnSpMkLst>
        </pc:cxnChg>
        <pc:cxnChg chg="add mod">
          <ac:chgData name="Yoel Kortick" userId="167978f5-7f40-4909-85d5-d4149554ad4e" providerId="ADAL" clId="{E267BAD6-B0B7-41CE-8681-8DE7ED8538CF}" dt="2025-05-04T14:52:33.145" v="4984" actId="14100"/>
          <ac:cxnSpMkLst>
            <pc:docMk/>
            <pc:sldMk cId="2980438751" sldId="2335"/>
            <ac:cxnSpMk id="14" creationId="{F8ED98E3-0FE5-0F29-4B84-7359471276C3}"/>
          </ac:cxnSpMkLst>
        </pc:cxnChg>
      </pc:sldChg>
      <pc:sldChg chg="addSp delSp modSp add mod">
        <pc:chgData name="Yoel Kortick" userId="167978f5-7f40-4909-85d5-d4149554ad4e" providerId="ADAL" clId="{E267BAD6-B0B7-41CE-8681-8DE7ED8538CF}" dt="2025-05-04T15:00:54.571" v="5221" actId="208"/>
        <pc:sldMkLst>
          <pc:docMk/>
          <pc:sldMk cId="1899226616" sldId="2336"/>
        </pc:sldMkLst>
        <pc:spChg chg="mod">
          <ac:chgData name="Yoel Kortick" userId="167978f5-7f40-4909-85d5-d4149554ad4e" providerId="ADAL" clId="{E267BAD6-B0B7-41CE-8681-8DE7ED8538CF}" dt="2025-05-04T15:00:43.908" v="5218" actId="1037"/>
          <ac:spMkLst>
            <pc:docMk/>
            <pc:sldMk cId="1899226616" sldId="2336"/>
            <ac:spMk id="5" creationId="{CD5CF168-4DCC-6F76-BB87-6F1355AA12CF}"/>
          </ac:spMkLst>
        </pc:spChg>
        <pc:spChg chg="mod">
          <ac:chgData name="Yoel Kortick" userId="167978f5-7f40-4909-85d5-d4149554ad4e" providerId="ADAL" clId="{E267BAD6-B0B7-41CE-8681-8DE7ED8538CF}" dt="2025-05-04T15:00:51.720" v="5220" actId="14100"/>
          <ac:spMkLst>
            <pc:docMk/>
            <pc:sldMk cId="1899226616" sldId="2336"/>
            <ac:spMk id="6" creationId="{F8DEFCB9-A781-D6BD-D498-A2862762C12F}"/>
          </ac:spMkLst>
        </pc:spChg>
        <pc:picChg chg="del">
          <ac:chgData name="Yoel Kortick" userId="167978f5-7f40-4909-85d5-d4149554ad4e" providerId="ADAL" clId="{E267BAD6-B0B7-41CE-8681-8DE7ED8538CF}" dt="2025-05-04T15:00:31.870" v="5202" actId="478"/>
          <ac:picMkLst>
            <pc:docMk/>
            <pc:sldMk cId="1899226616" sldId="2336"/>
            <ac:picMk id="4" creationId="{139CA131-B39D-A722-BB5B-3567DD5798BF}"/>
          </ac:picMkLst>
        </pc:picChg>
        <pc:picChg chg="add mod ord">
          <ac:chgData name="Yoel Kortick" userId="167978f5-7f40-4909-85d5-d4149554ad4e" providerId="ADAL" clId="{E267BAD6-B0B7-41CE-8681-8DE7ED8538CF}" dt="2025-05-04T15:00:54.571" v="5221" actId="208"/>
          <ac:picMkLst>
            <pc:docMk/>
            <pc:sldMk cId="1899226616" sldId="2336"/>
            <ac:picMk id="7" creationId="{A1A0B05B-51F9-DE56-926B-89C5C7603093}"/>
          </ac:picMkLst>
        </pc:picChg>
      </pc:sldChg>
      <pc:sldChg chg="addSp modSp add mod">
        <pc:chgData name="Yoel Kortick" userId="167978f5-7f40-4909-85d5-d4149554ad4e" providerId="ADAL" clId="{E267BAD6-B0B7-41CE-8681-8DE7ED8538CF}" dt="2025-05-04T15:09:36.039" v="5645" actId="11529"/>
        <pc:sldMkLst>
          <pc:docMk/>
          <pc:sldMk cId="3545454986" sldId="2337"/>
        </pc:sldMkLst>
        <pc:spChg chg="add mod">
          <ac:chgData name="Yoel Kortick" userId="167978f5-7f40-4909-85d5-d4149554ad4e" providerId="ADAL" clId="{E267BAD6-B0B7-41CE-8681-8DE7ED8538CF}" dt="2025-05-04T15:09:30.224" v="5644" actId="208"/>
          <ac:spMkLst>
            <pc:docMk/>
            <pc:sldMk cId="3545454986" sldId="2337"/>
            <ac:spMk id="5" creationId="{87B60589-9860-0A92-32DC-F3F280384376}"/>
          </ac:spMkLst>
        </pc:spChg>
        <pc:spChg chg="mod">
          <ac:chgData name="Yoel Kortick" userId="167978f5-7f40-4909-85d5-d4149554ad4e" providerId="ADAL" clId="{E267BAD6-B0B7-41CE-8681-8DE7ED8538CF}" dt="2025-05-04T15:08:41.735" v="5601" actId="20577"/>
          <ac:spMkLst>
            <pc:docMk/>
            <pc:sldMk cId="3545454986" sldId="2337"/>
            <ac:spMk id="10" creationId="{0B80700D-E5AF-60F0-38F0-D612583981FD}"/>
          </ac:spMkLst>
        </pc:spChg>
        <pc:picChg chg="add mod">
          <ac:chgData name="Yoel Kortick" userId="167978f5-7f40-4909-85d5-d4149554ad4e" providerId="ADAL" clId="{E267BAD6-B0B7-41CE-8681-8DE7ED8538CF}" dt="2025-05-04T15:09:09.610" v="5609" actId="208"/>
          <ac:picMkLst>
            <pc:docMk/>
            <pc:sldMk cId="3545454986" sldId="2337"/>
            <ac:picMk id="4" creationId="{D350323F-0B72-E1EB-8691-4853FBD1ED90}"/>
          </ac:picMkLst>
        </pc:picChg>
        <pc:cxnChg chg="add">
          <ac:chgData name="Yoel Kortick" userId="167978f5-7f40-4909-85d5-d4149554ad4e" providerId="ADAL" clId="{E267BAD6-B0B7-41CE-8681-8DE7ED8538CF}" dt="2025-05-04T15:09:36.039" v="5645" actId="11529"/>
          <ac:cxnSpMkLst>
            <pc:docMk/>
            <pc:sldMk cId="3545454986" sldId="2337"/>
            <ac:cxnSpMk id="7" creationId="{2FF85F89-62B5-0892-EFD1-E75C2569521E}"/>
          </ac:cxnSpMkLst>
        </pc:cxnChg>
      </pc:sldChg>
      <pc:sldChg chg="addSp delSp modSp add mod">
        <pc:chgData name="Yoel Kortick" userId="167978f5-7f40-4909-85d5-d4149554ad4e" providerId="ADAL" clId="{E267BAD6-B0B7-41CE-8681-8DE7ED8538CF}" dt="2025-05-04T15:14:49.358" v="5743" actId="1036"/>
        <pc:sldMkLst>
          <pc:docMk/>
          <pc:sldMk cId="3052088086" sldId="2338"/>
        </pc:sldMkLst>
        <pc:spChg chg="mod">
          <ac:chgData name="Yoel Kortick" userId="167978f5-7f40-4909-85d5-d4149554ad4e" providerId="ADAL" clId="{E267BAD6-B0B7-41CE-8681-8DE7ED8538CF}" dt="2025-05-04T15:14:03.415" v="5691" actId="14100"/>
          <ac:spMkLst>
            <pc:docMk/>
            <pc:sldMk cId="3052088086" sldId="2338"/>
            <ac:spMk id="5" creationId="{FB639F43-B9CF-59D1-6332-4B5665AFC748}"/>
          </ac:spMkLst>
        </pc:spChg>
        <pc:spChg chg="add del mod">
          <ac:chgData name="Yoel Kortick" userId="167978f5-7f40-4909-85d5-d4149554ad4e" providerId="ADAL" clId="{E267BAD6-B0B7-41CE-8681-8DE7ED8538CF}" dt="2025-05-04T15:13:35.739" v="5648" actId="478"/>
          <ac:spMkLst>
            <pc:docMk/>
            <pc:sldMk cId="3052088086" sldId="2338"/>
            <ac:spMk id="6" creationId="{BF9A3A05-6267-BE5C-C31F-DDCA87197B48}"/>
          </ac:spMkLst>
        </pc:spChg>
        <pc:spChg chg="del">
          <ac:chgData name="Yoel Kortick" userId="167978f5-7f40-4909-85d5-d4149554ad4e" providerId="ADAL" clId="{E267BAD6-B0B7-41CE-8681-8DE7ED8538CF}" dt="2025-05-04T15:13:34.418" v="5647" actId="478"/>
          <ac:spMkLst>
            <pc:docMk/>
            <pc:sldMk cId="3052088086" sldId="2338"/>
            <ac:spMk id="10" creationId="{D35212FA-2CB0-9529-C740-D87911AA3C54}"/>
          </ac:spMkLst>
        </pc:spChg>
        <pc:spChg chg="add">
          <ac:chgData name="Yoel Kortick" userId="167978f5-7f40-4909-85d5-d4149554ad4e" providerId="ADAL" clId="{E267BAD6-B0B7-41CE-8681-8DE7ED8538CF}" dt="2025-05-04T15:13:48.714" v="5652" actId="11529"/>
          <ac:spMkLst>
            <pc:docMk/>
            <pc:sldMk cId="3052088086" sldId="2338"/>
            <ac:spMk id="11" creationId="{57D18818-F950-5D1E-70FE-DC403221260B}"/>
          </ac:spMkLst>
        </pc:spChg>
        <pc:spChg chg="add mod">
          <ac:chgData name="Yoel Kortick" userId="167978f5-7f40-4909-85d5-d4149554ad4e" providerId="ADAL" clId="{E267BAD6-B0B7-41CE-8681-8DE7ED8538CF}" dt="2025-05-04T15:14:36.078" v="5724" actId="1076"/>
          <ac:spMkLst>
            <pc:docMk/>
            <pc:sldMk cId="3052088086" sldId="2338"/>
            <ac:spMk id="13" creationId="{2C943AE2-251C-1DEC-F64E-84ABD5EEE91E}"/>
          </ac:spMkLst>
        </pc:spChg>
        <pc:spChg chg="add mod">
          <ac:chgData name="Yoel Kortick" userId="167978f5-7f40-4909-85d5-d4149554ad4e" providerId="ADAL" clId="{E267BAD6-B0B7-41CE-8681-8DE7ED8538CF}" dt="2025-05-04T15:14:49.358" v="5743" actId="1036"/>
          <ac:spMkLst>
            <pc:docMk/>
            <pc:sldMk cId="3052088086" sldId="2338"/>
            <ac:spMk id="16" creationId="{1F8FAE9E-EFF3-F5FE-D6D1-4E85B2A79927}"/>
          </ac:spMkLst>
        </pc:spChg>
        <pc:picChg chg="del">
          <ac:chgData name="Yoel Kortick" userId="167978f5-7f40-4909-85d5-d4149554ad4e" providerId="ADAL" clId="{E267BAD6-B0B7-41CE-8681-8DE7ED8538CF}" dt="2025-05-04T15:13:37.002" v="5649" actId="478"/>
          <ac:picMkLst>
            <pc:docMk/>
            <pc:sldMk cId="3052088086" sldId="2338"/>
            <ac:picMk id="4" creationId="{D64A1E89-DAF3-F4DD-A6E0-5E51149123EB}"/>
          </ac:picMkLst>
        </pc:picChg>
        <pc:picChg chg="add mod ord">
          <ac:chgData name="Yoel Kortick" userId="167978f5-7f40-4909-85d5-d4149554ad4e" providerId="ADAL" clId="{E267BAD6-B0B7-41CE-8681-8DE7ED8538CF}" dt="2025-05-04T15:13:50.654" v="5653" actId="167"/>
          <ac:picMkLst>
            <pc:docMk/>
            <pc:sldMk cId="3052088086" sldId="2338"/>
            <ac:picMk id="9" creationId="{2BD87EAA-EC63-EA96-E163-D8D133D6C8D5}"/>
          </ac:picMkLst>
        </pc:picChg>
        <pc:cxnChg chg="mod">
          <ac:chgData name="Yoel Kortick" userId="167978f5-7f40-4909-85d5-d4149554ad4e" providerId="ADAL" clId="{E267BAD6-B0B7-41CE-8681-8DE7ED8538CF}" dt="2025-05-04T15:14:07.468" v="5693" actId="14100"/>
          <ac:cxnSpMkLst>
            <pc:docMk/>
            <pc:sldMk cId="3052088086" sldId="2338"/>
            <ac:cxnSpMk id="7" creationId="{74C143DB-DF7B-FFF9-A8AF-43526D2290FF}"/>
          </ac:cxnSpMkLst>
        </pc:cxnChg>
        <pc:cxnChg chg="add mod">
          <ac:chgData name="Yoel Kortick" userId="167978f5-7f40-4909-85d5-d4149554ad4e" providerId="ADAL" clId="{E267BAD6-B0B7-41CE-8681-8DE7ED8538CF}" dt="2025-05-04T15:14:33.721" v="5723" actId="14100"/>
          <ac:cxnSpMkLst>
            <pc:docMk/>
            <pc:sldMk cId="3052088086" sldId="2338"/>
            <ac:cxnSpMk id="14" creationId="{68C3FF8B-4F47-6FE4-5661-ED852EF41DBC}"/>
          </ac:cxnSpMkLst>
        </pc:cxnChg>
      </pc:sldChg>
      <pc:sldChg chg="addSp delSp modSp add mod">
        <pc:chgData name="Yoel Kortick" userId="167978f5-7f40-4909-85d5-d4149554ad4e" providerId="ADAL" clId="{E267BAD6-B0B7-41CE-8681-8DE7ED8538CF}" dt="2025-05-04T15:16:29.658" v="5756" actId="208"/>
        <pc:sldMkLst>
          <pc:docMk/>
          <pc:sldMk cId="3074018514" sldId="2339"/>
        </pc:sldMkLst>
        <pc:spChg chg="mod">
          <ac:chgData name="Yoel Kortick" userId="167978f5-7f40-4909-85d5-d4149554ad4e" providerId="ADAL" clId="{E267BAD6-B0B7-41CE-8681-8DE7ED8538CF}" dt="2025-05-04T15:16:27.990" v="5755" actId="1076"/>
          <ac:spMkLst>
            <pc:docMk/>
            <pc:sldMk cId="3074018514" sldId="2339"/>
            <ac:spMk id="5" creationId="{C4138672-25A3-5738-B81E-50A073DC4BDD}"/>
          </ac:spMkLst>
        </pc:spChg>
        <pc:spChg chg="mod">
          <ac:chgData name="Yoel Kortick" userId="167978f5-7f40-4909-85d5-d4149554ad4e" providerId="ADAL" clId="{E267BAD6-B0B7-41CE-8681-8DE7ED8538CF}" dt="2025-05-04T15:16:13.587" v="5752" actId="14100"/>
          <ac:spMkLst>
            <pc:docMk/>
            <pc:sldMk cId="3074018514" sldId="2339"/>
            <ac:spMk id="11" creationId="{01CA3F70-8BEB-9EE8-03EA-6854C320709D}"/>
          </ac:spMkLst>
        </pc:spChg>
        <pc:spChg chg="mod">
          <ac:chgData name="Yoel Kortick" userId="167978f5-7f40-4909-85d5-d4149554ad4e" providerId="ADAL" clId="{E267BAD6-B0B7-41CE-8681-8DE7ED8538CF}" dt="2025-05-04T15:16:21.366" v="5754" actId="1076"/>
          <ac:spMkLst>
            <pc:docMk/>
            <pc:sldMk cId="3074018514" sldId="2339"/>
            <ac:spMk id="13" creationId="{DF5D46D9-4E11-AC13-196B-962F4124FFA8}"/>
          </ac:spMkLst>
        </pc:spChg>
        <pc:spChg chg="mod">
          <ac:chgData name="Yoel Kortick" userId="167978f5-7f40-4909-85d5-d4149554ad4e" providerId="ADAL" clId="{E267BAD6-B0B7-41CE-8681-8DE7ED8538CF}" dt="2025-05-04T15:16:16.821" v="5753" actId="14100"/>
          <ac:spMkLst>
            <pc:docMk/>
            <pc:sldMk cId="3074018514" sldId="2339"/>
            <ac:spMk id="16" creationId="{2FD226CD-7125-986D-541B-BCAAFDA428C0}"/>
          </ac:spMkLst>
        </pc:spChg>
        <pc:picChg chg="add mod ord">
          <ac:chgData name="Yoel Kortick" userId="167978f5-7f40-4909-85d5-d4149554ad4e" providerId="ADAL" clId="{E267BAD6-B0B7-41CE-8681-8DE7ED8538CF}" dt="2025-05-04T15:16:29.658" v="5756" actId="208"/>
          <ac:picMkLst>
            <pc:docMk/>
            <pc:sldMk cId="3074018514" sldId="2339"/>
            <ac:picMk id="4" creationId="{49DC58F1-6B90-2136-6DCE-CBFC8383CA42}"/>
          </ac:picMkLst>
        </pc:picChg>
        <pc:picChg chg="del">
          <ac:chgData name="Yoel Kortick" userId="167978f5-7f40-4909-85d5-d4149554ad4e" providerId="ADAL" clId="{E267BAD6-B0B7-41CE-8681-8DE7ED8538CF}" dt="2025-05-04T15:15:52.626" v="5745" actId="478"/>
          <ac:picMkLst>
            <pc:docMk/>
            <pc:sldMk cId="3074018514" sldId="2339"/>
            <ac:picMk id="9" creationId="{EA093FCB-E9CE-D607-032F-B89489CBAD4D}"/>
          </ac:picMkLst>
        </pc:picChg>
        <pc:cxnChg chg="mod">
          <ac:chgData name="Yoel Kortick" userId="167978f5-7f40-4909-85d5-d4149554ad4e" providerId="ADAL" clId="{E267BAD6-B0B7-41CE-8681-8DE7ED8538CF}" dt="2025-05-04T15:16:27.990" v="5755" actId="1076"/>
          <ac:cxnSpMkLst>
            <pc:docMk/>
            <pc:sldMk cId="3074018514" sldId="2339"/>
            <ac:cxnSpMk id="7" creationId="{981EBDF6-68C4-D4EF-1085-2BA1DB720DC1}"/>
          </ac:cxnSpMkLst>
        </pc:cxnChg>
        <pc:cxnChg chg="mod">
          <ac:chgData name="Yoel Kortick" userId="167978f5-7f40-4909-85d5-d4149554ad4e" providerId="ADAL" clId="{E267BAD6-B0B7-41CE-8681-8DE7ED8538CF}" dt="2025-05-04T15:16:21.366" v="5754" actId="1076"/>
          <ac:cxnSpMkLst>
            <pc:docMk/>
            <pc:sldMk cId="3074018514" sldId="2339"/>
            <ac:cxnSpMk id="14" creationId="{181BED5A-AF60-3E59-C920-449DB1245734}"/>
          </ac:cxnSpMkLst>
        </pc:cxn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ldChg>
      <pc:sldChg chg="modSp mod">
        <pc:chgData name="Yoel Kortick" userId="167978f5-7f40-4909-85d5-d4149554ad4e" providerId="ADAL" clId="{1B48F7DA-AF6A-4E90-A688-210BB7E3CE8F}" dt="2023-12-20T04:12:06.195" v="0"/>
        <pc:sldMkLst>
          <pc:docMk/>
          <pc:sldMk cId="1404067891" sldId="1782"/>
        </pc:sldMkLst>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ldChg>
      <pc:sldChg chg="addSp modSp mod">
        <pc:chgData name="Yoel Kortick" userId="167978f5-7f40-4909-85d5-d4149554ad4e" providerId="ADAL" clId="{1B48F7DA-AF6A-4E90-A688-210BB7E3CE8F}" dt="2023-12-20T04:53:01.282" v="1416" actId="11529"/>
        <pc:sldMkLst>
          <pc:docMk/>
          <pc:sldMk cId="4132155335" sldId="1793"/>
        </pc:sldMkLst>
      </pc:sldChg>
      <pc:sldChg chg="addSp delSp modSp mod">
        <pc:chgData name="Yoel Kortick" userId="167978f5-7f40-4909-85d5-d4149554ad4e" providerId="ADAL" clId="{1B48F7DA-AF6A-4E90-A688-210BB7E3CE8F}" dt="2023-12-20T05:17:48.876" v="1858" actId="14100"/>
        <pc:sldMkLst>
          <pc:docMk/>
          <pc:sldMk cId="2370129783" sldId="1917"/>
        </pc:sldMkLst>
      </pc:sldChg>
      <pc:sldChg chg="addSp delSp modSp mod">
        <pc:chgData name="Yoel Kortick" userId="167978f5-7f40-4909-85d5-d4149554ad4e" providerId="ADAL" clId="{1B48F7DA-AF6A-4E90-A688-210BB7E3CE8F}" dt="2023-12-20T05:25:57.438" v="2226" actId="208"/>
        <pc:sldMkLst>
          <pc:docMk/>
          <pc:sldMk cId="3828660448" sldId="1918"/>
        </pc:sldMkLst>
      </pc:sldChg>
      <pc:sldChg chg="addSp delSp modSp mod">
        <pc:chgData name="Yoel Kortick" userId="167978f5-7f40-4909-85d5-d4149554ad4e" providerId="ADAL" clId="{1B48F7DA-AF6A-4E90-A688-210BB7E3CE8F}" dt="2023-12-20T12:57:22.418" v="7401" actId="20577"/>
        <pc:sldMkLst>
          <pc:docMk/>
          <pc:sldMk cId="155175924" sldId="1922"/>
        </pc:sldMkLst>
      </pc:sldChg>
      <pc:sldChg chg="modSp del mod">
        <pc:chgData name="Yoel Kortick" userId="167978f5-7f40-4909-85d5-d4149554ad4e" providerId="ADAL" clId="{1B48F7DA-AF6A-4E90-A688-210BB7E3CE8F}" dt="2023-12-20T06:24:40.590" v="3391" actId="47"/>
        <pc:sldMkLst>
          <pc:docMk/>
          <pc:sldMk cId="3426772566" sldId="1923"/>
        </pc:sldMkLst>
      </pc:sldChg>
      <pc:sldChg chg="addSp delSp modSp mod">
        <pc:chgData name="Yoel Kortick" userId="167978f5-7f40-4909-85d5-d4149554ad4e" providerId="ADAL" clId="{1B48F7DA-AF6A-4E90-A688-210BB7E3CE8F}" dt="2023-12-20T06:26:04.427" v="3491" actId="11529"/>
        <pc:sldMkLst>
          <pc:docMk/>
          <pc:sldMk cId="1969600818" sldId="1926"/>
        </pc:sldMkLst>
      </pc:sldChg>
      <pc:sldChg chg="modSp">
        <pc:chgData name="Yoel Kortick" userId="167978f5-7f40-4909-85d5-d4149554ad4e" providerId="ADAL" clId="{1B48F7DA-AF6A-4E90-A688-210BB7E3CE8F}" dt="2023-12-20T05:21:59.500" v="1971"/>
        <pc:sldMkLst>
          <pc:docMk/>
          <pc:sldMk cId="732818305" sldId="1935"/>
        </pc:sldMkLst>
      </pc:sldChg>
      <pc:sldChg chg="modSp">
        <pc:chgData name="Yoel Kortick" userId="167978f5-7f40-4909-85d5-d4149554ad4e" providerId="ADAL" clId="{1B48F7DA-AF6A-4E90-A688-210BB7E3CE8F}" dt="2023-12-20T05:48:26.707" v="2848"/>
        <pc:sldMkLst>
          <pc:docMk/>
          <pc:sldMk cId="947444753" sldId="1936"/>
        </pc:sldMkLst>
      </pc:sldChg>
      <pc:sldChg chg="addSp modSp mod">
        <pc:chgData name="Yoel Kortick" userId="167978f5-7f40-4909-85d5-d4149554ad4e" providerId="ADAL" clId="{1B48F7DA-AF6A-4E90-A688-210BB7E3CE8F}" dt="2023-12-20T07:13:10.803" v="3731" actId="20577"/>
        <pc:sldMkLst>
          <pc:docMk/>
          <pc:sldMk cId="4076534036" sldId="1939"/>
        </pc:sldMkLst>
      </pc:sldChg>
      <pc:sldChg chg="modSp del mod">
        <pc:chgData name="Yoel Kortick" userId="167978f5-7f40-4909-85d5-d4149554ad4e" providerId="ADAL" clId="{1B48F7DA-AF6A-4E90-A688-210BB7E3CE8F}" dt="2023-12-20T07:10:12.557" v="3567" actId="47"/>
        <pc:sldMkLst>
          <pc:docMk/>
          <pc:sldMk cId="3459588836" sldId="1975"/>
        </pc:sldMkLst>
      </pc:sldChg>
      <pc:sldChg chg="addSp delSp modSp mod">
        <pc:chgData name="Yoel Kortick" userId="167978f5-7f40-4909-85d5-d4149554ad4e" providerId="ADAL" clId="{1B48F7DA-AF6A-4E90-A688-210BB7E3CE8F}" dt="2023-12-20T07:12:45.854" v="3719" actId="208"/>
        <pc:sldMkLst>
          <pc:docMk/>
          <pc:sldMk cId="659316361" sldId="1976"/>
        </pc:sldMkLst>
      </pc:sldChg>
      <pc:sldChg chg="modSp del mod">
        <pc:chgData name="Yoel Kortick" userId="167978f5-7f40-4909-85d5-d4149554ad4e" providerId="ADAL" clId="{1B48F7DA-AF6A-4E90-A688-210BB7E3CE8F}" dt="2023-12-20T07:13:22.026" v="3732" actId="47"/>
        <pc:sldMkLst>
          <pc:docMk/>
          <pc:sldMk cId="4146543981" sldId="1977"/>
        </pc:sldMkLst>
      </pc:sldChg>
      <pc:sldChg chg="modSp">
        <pc:chgData name="Yoel Kortick" userId="167978f5-7f40-4909-85d5-d4149554ad4e" providerId="ADAL" clId="{1B48F7DA-AF6A-4E90-A688-210BB7E3CE8F}" dt="2023-12-20T07:29:02.366" v="4186"/>
        <pc:sldMkLst>
          <pc:docMk/>
          <pc:sldMk cId="529348470" sldId="1995"/>
        </pc:sldMkLst>
      </pc:sldChg>
      <pc:sldChg chg="addSp modSp mod">
        <pc:chgData name="Yoel Kortick" userId="167978f5-7f40-4909-85d5-d4149554ad4e" providerId="ADAL" clId="{1B48F7DA-AF6A-4E90-A688-210BB7E3CE8F}" dt="2023-12-20T11:22:07.263" v="4528" actId="1035"/>
        <pc:sldMkLst>
          <pc:docMk/>
          <pc:sldMk cId="2945707853" sldId="1996"/>
        </pc:sldMkLst>
      </pc:sldChg>
      <pc:sldChg chg="modSp mod">
        <pc:chgData name="Yoel Kortick" userId="167978f5-7f40-4909-85d5-d4149554ad4e" providerId="ADAL" clId="{1B48F7DA-AF6A-4E90-A688-210BB7E3CE8F}" dt="2023-12-20T12:53:23.527" v="7334" actId="20577"/>
        <pc:sldMkLst>
          <pc:docMk/>
          <pc:sldMk cId="1269053929" sldId="1997"/>
        </pc:sldMkLst>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ldChg>
      <pc:sldChg chg="addSp delSp modSp mod">
        <pc:chgData name="Yoel Kortick" userId="167978f5-7f40-4909-85d5-d4149554ad4e" providerId="ADAL" clId="{1B48F7DA-AF6A-4E90-A688-210BB7E3CE8F}" dt="2023-12-20T05:31:35.012" v="2350" actId="20577"/>
        <pc:sldMkLst>
          <pc:docMk/>
          <pc:sldMk cId="654802575" sldId="2000"/>
        </pc:sldMkLst>
      </pc:sldChg>
      <pc:sldChg chg="addSp delSp modSp mod">
        <pc:chgData name="Yoel Kortick" userId="167978f5-7f40-4909-85d5-d4149554ad4e" providerId="ADAL" clId="{1B48F7DA-AF6A-4E90-A688-210BB7E3CE8F}" dt="2023-12-20T12:57:04.898" v="7387" actId="20577"/>
        <pc:sldMkLst>
          <pc:docMk/>
          <pc:sldMk cId="946172633" sldId="2001"/>
        </pc:sldMkLst>
      </pc:sldChg>
      <pc:sldChg chg="modSp del">
        <pc:chgData name="Yoel Kortick" userId="167978f5-7f40-4909-85d5-d4149554ad4e" providerId="ADAL" clId="{1B48F7DA-AF6A-4E90-A688-210BB7E3CE8F}" dt="2023-12-20T05:47:11.206" v="2847" actId="47"/>
        <pc:sldMkLst>
          <pc:docMk/>
          <pc:sldMk cId="2251509354" sldId="2002"/>
        </pc:sldMkLst>
      </pc:sldChg>
      <pc:sldChg chg="addSp modSp mod">
        <pc:chgData name="Yoel Kortick" userId="167978f5-7f40-4909-85d5-d4149554ad4e" providerId="ADAL" clId="{1B48F7DA-AF6A-4E90-A688-210BB7E3CE8F}" dt="2023-12-20T11:29:51.568" v="4772" actId="14100"/>
        <pc:sldMkLst>
          <pc:docMk/>
          <pc:sldMk cId="130197306" sldId="2003"/>
        </pc:sldMkLst>
      </pc:sldChg>
      <pc:sldChg chg="addSp delSp modSp mod">
        <pc:chgData name="Yoel Kortick" userId="167978f5-7f40-4909-85d5-d4149554ad4e" providerId="ADAL" clId="{1B48F7DA-AF6A-4E90-A688-210BB7E3CE8F}" dt="2023-12-20T11:29:25.243" v="4759" actId="208"/>
        <pc:sldMkLst>
          <pc:docMk/>
          <pc:sldMk cId="841814455" sldId="2004"/>
        </pc:sldMkLst>
      </pc:sldChg>
      <pc:sldChg chg="addSp delSp modSp mod">
        <pc:chgData name="Yoel Kortick" userId="167978f5-7f40-4909-85d5-d4149554ad4e" providerId="ADAL" clId="{1B48F7DA-AF6A-4E90-A688-210BB7E3CE8F}" dt="2023-12-20T11:39:55.212" v="5211" actId="1038"/>
        <pc:sldMkLst>
          <pc:docMk/>
          <pc:sldMk cId="1343478844" sldId="2005"/>
        </pc:sldMkLst>
      </pc:sldChg>
      <pc:sldChg chg="addSp delSp modSp mod">
        <pc:chgData name="Yoel Kortick" userId="167978f5-7f40-4909-85d5-d4149554ad4e" providerId="ADAL" clId="{1B48F7DA-AF6A-4E90-A688-210BB7E3CE8F}" dt="2023-12-20T11:41:55.893" v="5262" actId="208"/>
        <pc:sldMkLst>
          <pc:docMk/>
          <pc:sldMk cId="2340199546" sldId="2006"/>
        </pc:sldMkLst>
      </pc:sldChg>
      <pc:sldChg chg="addSp delSp modSp mod">
        <pc:chgData name="Yoel Kortick" userId="167978f5-7f40-4909-85d5-d4149554ad4e" providerId="ADAL" clId="{1B48F7DA-AF6A-4E90-A688-210BB7E3CE8F}" dt="2023-12-20T11:43:20.324" v="5396" actId="20577"/>
        <pc:sldMkLst>
          <pc:docMk/>
          <pc:sldMk cId="3471335470" sldId="2007"/>
        </pc:sldMkLst>
      </pc:sldChg>
      <pc:sldChg chg="delSp modSp mod">
        <pc:chgData name="Yoel Kortick" userId="167978f5-7f40-4909-85d5-d4149554ad4e" providerId="ADAL" clId="{1B48F7DA-AF6A-4E90-A688-210BB7E3CE8F}" dt="2023-12-20T12:59:53.026" v="7466" actId="313"/>
        <pc:sldMkLst>
          <pc:docMk/>
          <pc:sldMk cId="4253246006" sldId="2008"/>
        </pc:sldMkLst>
      </pc:sldChg>
      <pc:sldChg chg="modSp mod ord">
        <pc:chgData name="Yoel Kortick" userId="167978f5-7f40-4909-85d5-d4149554ad4e" providerId="ADAL" clId="{1B48F7DA-AF6A-4E90-A688-210BB7E3CE8F}" dt="2023-12-21T07:17:04.371" v="8579" actId="20577"/>
        <pc:sldMkLst>
          <pc:docMk/>
          <pc:sldMk cId="421026720" sldId="2009"/>
        </pc:sldMkLst>
      </pc:sldChg>
      <pc:sldChg chg="modSp">
        <pc:chgData name="Yoel Kortick" userId="167978f5-7f40-4909-85d5-d4149554ad4e" providerId="ADAL" clId="{1B48F7DA-AF6A-4E90-A688-210BB7E3CE8F}" dt="2023-12-20T12:43:31.038" v="6570"/>
        <pc:sldMkLst>
          <pc:docMk/>
          <pc:sldMk cId="1354717881" sldId="2010"/>
        </pc:sldMkLst>
      </pc:sldChg>
      <pc:sldChg chg="modSp mod">
        <pc:chgData name="Yoel Kortick" userId="167978f5-7f40-4909-85d5-d4149554ad4e" providerId="ADAL" clId="{1B48F7DA-AF6A-4E90-A688-210BB7E3CE8F}" dt="2023-12-20T13:02:43.567" v="7594" actId="6549"/>
        <pc:sldMkLst>
          <pc:docMk/>
          <pc:sldMk cId="2281969264" sldId="2011"/>
        </pc:sldMkLst>
      </pc:sldChg>
      <pc:sldChg chg="delSp modSp del mod">
        <pc:chgData name="Yoel Kortick" userId="167978f5-7f40-4909-85d5-d4149554ad4e" providerId="ADAL" clId="{1B48F7DA-AF6A-4E90-A688-210BB7E3CE8F}" dt="2023-12-21T07:27:58.915" v="8719" actId="47"/>
        <pc:sldMkLst>
          <pc:docMk/>
          <pc:sldMk cId="1135368109" sldId="2012"/>
        </pc:sldMkLst>
      </pc:sldChg>
      <pc:sldChg chg="modSp del">
        <pc:chgData name="Yoel Kortick" userId="167978f5-7f40-4909-85d5-d4149554ad4e" providerId="ADAL" clId="{1B48F7DA-AF6A-4E90-A688-210BB7E3CE8F}" dt="2023-12-20T12:51:00.369" v="7332" actId="47"/>
        <pc:sldMkLst>
          <pc:docMk/>
          <pc:sldMk cId="2330676742" sldId="2013"/>
        </pc:sldMkLst>
      </pc:sldChg>
      <pc:sldChg chg="modSp del">
        <pc:chgData name="Yoel Kortick" userId="167978f5-7f40-4909-85d5-d4149554ad4e" providerId="ADAL" clId="{1B48F7DA-AF6A-4E90-A688-210BB7E3CE8F}" dt="2023-12-20T12:51:00.369" v="7332" actId="47"/>
        <pc:sldMkLst>
          <pc:docMk/>
          <pc:sldMk cId="3602258422" sldId="2014"/>
        </pc:sldMkLst>
      </pc:sldChg>
      <pc:sldChg chg="modSp del">
        <pc:chgData name="Yoel Kortick" userId="167978f5-7f40-4909-85d5-d4149554ad4e" providerId="ADAL" clId="{1B48F7DA-AF6A-4E90-A688-210BB7E3CE8F}" dt="2023-12-20T12:51:00.369" v="7332" actId="47"/>
        <pc:sldMkLst>
          <pc:docMk/>
          <pc:sldMk cId="4048764639" sldId="2015"/>
        </pc:sldMkLst>
      </pc:sldChg>
      <pc:sldChg chg="modSp del">
        <pc:chgData name="Yoel Kortick" userId="167978f5-7f40-4909-85d5-d4149554ad4e" providerId="ADAL" clId="{1B48F7DA-AF6A-4E90-A688-210BB7E3CE8F}" dt="2023-12-20T12:51:00.369" v="7332" actId="47"/>
        <pc:sldMkLst>
          <pc:docMk/>
          <pc:sldMk cId="2467024311" sldId="2016"/>
        </pc:sldMkLst>
      </pc:sldChg>
      <pc:sldChg chg="modSp del">
        <pc:chgData name="Yoel Kortick" userId="167978f5-7f40-4909-85d5-d4149554ad4e" providerId="ADAL" clId="{1B48F7DA-AF6A-4E90-A688-210BB7E3CE8F}" dt="2023-12-20T12:51:00.369" v="7332" actId="47"/>
        <pc:sldMkLst>
          <pc:docMk/>
          <pc:sldMk cId="3783655907" sldId="2017"/>
        </pc:sldMkLst>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ldChg>
      <pc:sldChg chg="modSp add mod">
        <pc:chgData name="Yoel Kortick" userId="167978f5-7f40-4909-85d5-d4149554ad4e" providerId="ADAL" clId="{1B48F7DA-AF6A-4E90-A688-210BB7E3CE8F}" dt="2023-12-20T04:51:52.098" v="1411" actId="20577"/>
        <pc:sldMkLst>
          <pc:docMk/>
          <pc:sldMk cId="1975630912" sldId="2060"/>
        </pc:sldMkLst>
      </pc:sldChg>
      <pc:sldChg chg="modSp add mod">
        <pc:chgData name="Yoel Kortick" userId="167978f5-7f40-4909-85d5-d4149554ad4e" providerId="ADAL" clId="{1B48F7DA-AF6A-4E90-A688-210BB7E3CE8F}" dt="2023-12-21T07:18:32.634" v="8598" actId="20577"/>
        <pc:sldMkLst>
          <pc:docMk/>
          <pc:sldMk cId="1552220131" sldId="2061"/>
        </pc:sldMkLst>
      </pc:sldChg>
      <pc:sldChg chg="addSp delSp modSp add mod">
        <pc:chgData name="Yoel Kortick" userId="167978f5-7f40-4909-85d5-d4149554ad4e" providerId="ADAL" clId="{1B48F7DA-AF6A-4E90-A688-210BB7E3CE8F}" dt="2023-12-20T12:55:31.999" v="7374" actId="20577"/>
        <pc:sldMkLst>
          <pc:docMk/>
          <pc:sldMk cId="3789052842" sldId="2062"/>
        </pc:sldMkLst>
      </pc:sldChg>
      <pc:sldChg chg="addSp delSp modSp add mod">
        <pc:chgData name="Yoel Kortick" userId="167978f5-7f40-4909-85d5-d4149554ad4e" providerId="ADAL" clId="{1B48F7DA-AF6A-4E90-A688-210BB7E3CE8F}" dt="2023-12-20T05:58:31.048" v="3166" actId="208"/>
        <pc:sldMkLst>
          <pc:docMk/>
          <pc:sldMk cId="1056965158" sldId="2063"/>
        </pc:sldMkLst>
      </pc:sldChg>
      <pc:sldChg chg="addSp delSp modSp add mod">
        <pc:chgData name="Yoel Kortick" userId="167978f5-7f40-4909-85d5-d4149554ad4e" providerId="ADAL" clId="{1B48F7DA-AF6A-4E90-A688-210BB7E3CE8F}" dt="2023-12-20T12:55:22.953" v="7369" actId="20577"/>
        <pc:sldMkLst>
          <pc:docMk/>
          <pc:sldMk cId="3894620045" sldId="2064"/>
        </pc:sldMkLst>
      </pc:sldChg>
      <pc:sldChg chg="addSp delSp modSp add mod">
        <pc:chgData name="Yoel Kortick" userId="167978f5-7f40-4909-85d5-d4149554ad4e" providerId="ADAL" clId="{1B48F7DA-AF6A-4E90-A688-210BB7E3CE8F}" dt="2023-12-20T05:59:36.554" v="3189"/>
        <pc:sldMkLst>
          <pc:docMk/>
          <pc:sldMk cId="575754316" sldId="2065"/>
        </pc:sldMkLst>
      </pc:sldChg>
      <pc:sldChg chg="addSp delSp modSp add mod">
        <pc:chgData name="Yoel Kortick" userId="167978f5-7f40-4909-85d5-d4149554ad4e" providerId="ADAL" clId="{1B48F7DA-AF6A-4E90-A688-210BB7E3CE8F}" dt="2023-12-20T05:36:44.116" v="2420" actId="208"/>
        <pc:sldMkLst>
          <pc:docMk/>
          <pc:sldMk cId="3866412570" sldId="2066"/>
        </pc:sldMkLst>
      </pc:sldChg>
      <pc:sldChg chg="addSp delSp modSp add mod">
        <pc:chgData name="Yoel Kortick" userId="167978f5-7f40-4909-85d5-d4149554ad4e" providerId="ADAL" clId="{1B48F7DA-AF6A-4E90-A688-210BB7E3CE8F}" dt="2023-12-20T05:37:51.373" v="2434" actId="11529"/>
        <pc:sldMkLst>
          <pc:docMk/>
          <pc:sldMk cId="3758707630" sldId="2067"/>
        </pc:sldMkLst>
      </pc:sldChg>
      <pc:sldChg chg="addSp delSp modSp add mod">
        <pc:chgData name="Yoel Kortick" userId="167978f5-7f40-4909-85d5-d4149554ad4e" providerId="ADAL" clId="{1B48F7DA-AF6A-4E90-A688-210BB7E3CE8F}" dt="2023-12-20T06:06:20.296" v="3213" actId="313"/>
        <pc:sldMkLst>
          <pc:docMk/>
          <pc:sldMk cId="4018330709" sldId="2068"/>
        </pc:sldMkLst>
      </pc:sldChg>
      <pc:sldChg chg="addSp delSp modSp add mod">
        <pc:chgData name="Yoel Kortick" userId="167978f5-7f40-4909-85d5-d4149554ad4e" providerId="ADAL" clId="{1B48F7DA-AF6A-4E90-A688-210BB7E3CE8F}" dt="2023-12-20T06:07:08.593" v="3226" actId="208"/>
        <pc:sldMkLst>
          <pc:docMk/>
          <pc:sldMk cId="553369375" sldId="2069"/>
        </pc:sldMkLst>
      </pc:sldChg>
      <pc:sldChg chg="addSp delSp modSp add mod">
        <pc:chgData name="Yoel Kortick" userId="167978f5-7f40-4909-85d5-d4149554ad4e" providerId="ADAL" clId="{1B48F7DA-AF6A-4E90-A688-210BB7E3CE8F}" dt="2023-12-20T06:08:14.596" v="3236" actId="208"/>
        <pc:sldMkLst>
          <pc:docMk/>
          <pc:sldMk cId="3407511560" sldId="2070"/>
        </pc:sldMkLst>
      </pc:sldChg>
      <pc:sldChg chg="addSp delSp modSp add mod">
        <pc:chgData name="Yoel Kortick" userId="167978f5-7f40-4909-85d5-d4149554ad4e" providerId="ADAL" clId="{1B48F7DA-AF6A-4E90-A688-210BB7E3CE8F}" dt="2023-12-21T07:21:28.819" v="8703" actId="14100"/>
        <pc:sldMkLst>
          <pc:docMk/>
          <pc:sldMk cId="1276955741" sldId="2071"/>
        </pc:sldMkLst>
      </pc:sldChg>
      <pc:sldChg chg="addSp delSp modSp add mod">
        <pc:chgData name="Yoel Kortick" userId="167978f5-7f40-4909-85d5-d4149554ad4e" providerId="ADAL" clId="{1B48F7DA-AF6A-4E90-A688-210BB7E3CE8F}" dt="2023-12-20T07:14:11.233" v="3774" actId="208"/>
        <pc:sldMkLst>
          <pc:docMk/>
          <pc:sldMk cId="1948393169" sldId="2072"/>
        </pc:sldMkLst>
      </pc:sldChg>
      <pc:sldChg chg="addSp delSp modSp add mod">
        <pc:chgData name="Yoel Kortick" userId="167978f5-7f40-4909-85d5-d4149554ad4e" providerId="ADAL" clId="{1B48F7DA-AF6A-4E90-A688-210BB7E3CE8F}" dt="2023-12-20T07:25:59.205" v="4185" actId="1036"/>
        <pc:sldMkLst>
          <pc:docMk/>
          <pc:sldMk cId="1244136330" sldId="2073"/>
        </pc:sldMkLst>
      </pc:sldChg>
      <pc:sldChg chg="addSp delSp modSp add mod">
        <pc:chgData name="Yoel Kortick" userId="167978f5-7f40-4909-85d5-d4149554ad4e" providerId="ADAL" clId="{1B48F7DA-AF6A-4E90-A688-210BB7E3CE8F}" dt="2023-12-20T07:23:59.013" v="4119" actId="14100"/>
        <pc:sldMkLst>
          <pc:docMk/>
          <pc:sldMk cId="3254742492" sldId="2074"/>
        </pc:sldMkLst>
      </pc:sldChg>
      <pc:sldChg chg="addSp delSp modSp add mod">
        <pc:chgData name="Yoel Kortick" userId="167978f5-7f40-4909-85d5-d4149554ad4e" providerId="ADAL" clId="{1B48F7DA-AF6A-4E90-A688-210BB7E3CE8F}" dt="2023-12-20T11:33:33.958" v="4884" actId="478"/>
        <pc:sldMkLst>
          <pc:docMk/>
          <pc:sldMk cId="1036408129" sldId="2075"/>
        </pc:sldMkLst>
      </pc:sldChg>
      <pc:sldChg chg="addSp delSp modSp add mod">
        <pc:chgData name="Yoel Kortick" userId="167978f5-7f40-4909-85d5-d4149554ad4e" providerId="ADAL" clId="{1B48F7DA-AF6A-4E90-A688-210BB7E3CE8F}" dt="2023-12-20T12:59:00.470" v="7459" actId="1076"/>
        <pc:sldMkLst>
          <pc:docMk/>
          <pc:sldMk cId="1622034759" sldId="2076"/>
        </pc:sldMkLst>
      </pc:sldChg>
      <pc:sldChg chg="addSp delSp modSp add mod">
        <pc:chgData name="Yoel Kortick" userId="167978f5-7f40-4909-85d5-d4149554ad4e" providerId="ADAL" clId="{1B48F7DA-AF6A-4E90-A688-210BB7E3CE8F}" dt="2023-12-21T07:25:25.479" v="8718" actId="208"/>
        <pc:sldMkLst>
          <pc:docMk/>
          <pc:sldMk cId="804512580" sldId="2077"/>
        </pc:sldMkLst>
      </pc:sldChg>
      <pc:sldChg chg="addSp delSp modSp add mod">
        <pc:chgData name="Yoel Kortick" userId="167978f5-7f40-4909-85d5-d4149554ad4e" providerId="ADAL" clId="{1B48F7DA-AF6A-4E90-A688-210BB7E3CE8F}" dt="2023-12-20T12:05:20.724" v="6033" actId="20577"/>
        <pc:sldMkLst>
          <pc:docMk/>
          <pc:sldMk cId="1435979130" sldId="2078"/>
        </pc:sldMkLst>
      </pc:sldChg>
      <pc:sldChg chg="addSp delSp modSp add mod">
        <pc:chgData name="Yoel Kortick" userId="167978f5-7f40-4909-85d5-d4149554ad4e" providerId="ADAL" clId="{1B48F7DA-AF6A-4E90-A688-210BB7E3CE8F}" dt="2023-12-20T12:01:38.206" v="5898" actId="14100"/>
        <pc:sldMkLst>
          <pc:docMk/>
          <pc:sldMk cId="3719853805" sldId="2079"/>
        </pc:sldMkLst>
      </pc:sldChg>
      <pc:sldChg chg="addSp delSp modSp add mod">
        <pc:chgData name="Yoel Kortick" userId="167978f5-7f40-4909-85d5-d4149554ad4e" providerId="ADAL" clId="{1B48F7DA-AF6A-4E90-A688-210BB7E3CE8F}" dt="2023-12-20T12:07:32.125" v="6069" actId="478"/>
        <pc:sldMkLst>
          <pc:docMk/>
          <pc:sldMk cId="3850478938" sldId="2080"/>
        </pc:sldMkLst>
      </pc:sldChg>
      <pc:sldChg chg="addSp delSp modSp add mod">
        <pc:chgData name="Yoel Kortick" userId="167978f5-7f40-4909-85d5-d4149554ad4e" providerId="ADAL" clId="{1B48F7DA-AF6A-4E90-A688-210BB7E3CE8F}" dt="2023-12-20T13:00:47.749" v="7515" actId="14100"/>
        <pc:sldMkLst>
          <pc:docMk/>
          <pc:sldMk cId="2981781672" sldId="2081"/>
        </pc:sldMkLst>
      </pc:sldChg>
      <pc:sldChg chg="addSp delSp modSp add mod">
        <pc:chgData name="Yoel Kortick" userId="167978f5-7f40-4909-85d5-d4149554ad4e" providerId="ADAL" clId="{1B48F7DA-AF6A-4E90-A688-210BB7E3CE8F}" dt="2023-12-20T12:28:36.015" v="6232" actId="167"/>
        <pc:sldMkLst>
          <pc:docMk/>
          <pc:sldMk cId="2077187421" sldId="2082"/>
        </pc:sldMkLst>
      </pc:sldChg>
      <pc:sldChg chg="addSp delSp modSp add mod">
        <pc:chgData name="Yoel Kortick" userId="167978f5-7f40-4909-85d5-d4149554ad4e" providerId="ADAL" clId="{1B48F7DA-AF6A-4E90-A688-210BB7E3CE8F}" dt="2023-12-20T12:30:38.662" v="6379" actId="1076"/>
        <pc:sldMkLst>
          <pc:docMk/>
          <pc:sldMk cId="4110807980" sldId="2083"/>
        </pc:sldMkLst>
      </pc:sldChg>
      <pc:sldChg chg="addSp delSp modSp add mod">
        <pc:chgData name="Yoel Kortick" userId="167978f5-7f40-4909-85d5-d4149554ad4e" providerId="ADAL" clId="{1B48F7DA-AF6A-4E90-A688-210BB7E3CE8F}" dt="2023-12-20T12:40:00.368" v="6419" actId="14100"/>
        <pc:sldMkLst>
          <pc:docMk/>
          <pc:sldMk cId="2149653344" sldId="2084"/>
        </pc:sldMkLst>
      </pc:sldChg>
      <pc:sldChg chg="addSp delSp modSp add mod">
        <pc:chgData name="Yoel Kortick" userId="167978f5-7f40-4909-85d5-d4149554ad4e" providerId="ADAL" clId="{1B48F7DA-AF6A-4E90-A688-210BB7E3CE8F}" dt="2023-12-20T12:43:07.307" v="6569" actId="1035"/>
        <pc:sldMkLst>
          <pc:docMk/>
          <pc:sldMk cId="2509125860" sldId="2085"/>
        </pc:sldMkLst>
      </pc:sldChg>
      <pc:sldChg chg="modSp add del mod">
        <pc:chgData name="Yoel Kortick" userId="167978f5-7f40-4909-85d5-d4149554ad4e" providerId="ADAL" clId="{1B48F7DA-AF6A-4E90-A688-210BB7E3CE8F}" dt="2023-12-21T07:28:00.526" v="8720" actId="47"/>
        <pc:sldMkLst>
          <pc:docMk/>
          <pc:sldMk cId="3727327002" sldId="2086"/>
        </pc:sldMkLst>
      </pc:sldChg>
      <pc:sldChg chg="addSp delSp modSp add mod">
        <pc:chgData name="Yoel Kortick" userId="167978f5-7f40-4909-85d5-d4149554ad4e" providerId="ADAL" clId="{1B48F7DA-AF6A-4E90-A688-210BB7E3CE8F}" dt="2023-12-20T13:02:21.031" v="7560" actId="208"/>
        <pc:sldMkLst>
          <pc:docMk/>
          <pc:sldMk cId="2080693812" sldId="2087"/>
        </pc:sldMkLst>
      </pc:sldChg>
      <pc:sldChg chg="modSp add mod ord">
        <pc:chgData name="Yoel Kortick" userId="167978f5-7f40-4909-85d5-d4149554ad4e" providerId="ADAL" clId="{1B48F7DA-AF6A-4E90-A688-210BB7E3CE8F}" dt="2023-12-21T04:15:51.542" v="7672" actId="20577"/>
        <pc:sldMkLst>
          <pc:docMk/>
          <pc:sldMk cId="155353832" sldId="2088"/>
        </pc:sldMkLst>
      </pc:sldChg>
      <pc:sldChg chg="modSp add mod">
        <pc:chgData name="Yoel Kortick" userId="167978f5-7f40-4909-85d5-d4149554ad4e" providerId="ADAL" clId="{1B48F7DA-AF6A-4E90-A688-210BB7E3CE8F}" dt="2023-12-21T04:22:50.069" v="8405" actId="6549"/>
        <pc:sldMkLst>
          <pc:docMk/>
          <pc:sldMk cId="3336179988" sldId="2089"/>
        </pc:sldMkLst>
      </pc:sldChg>
      <pc:sldChg chg="addSp modSp add mod">
        <pc:chgData name="Yoel Kortick" userId="167978f5-7f40-4909-85d5-d4149554ad4e" providerId="ADAL" clId="{1B48F7DA-AF6A-4E90-A688-210BB7E3CE8F}" dt="2023-12-21T04:23:31.843" v="8443" actId="208"/>
        <pc:sldMkLst>
          <pc:docMk/>
          <pc:sldMk cId="3489711929" sldId="2090"/>
        </pc:sldMkLst>
      </pc:sldChg>
      <pc:sldChg chg="addSp modSp add mod">
        <pc:chgData name="Yoel Kortick" userId="167978f5-7f40-4909-85d5-d4149554ad4e" providerId="ADAL" clId="{1B48F7DA-AF6A-4E90-A688-210BB7E3CE8F}" dt="2023-12-21T04:29:30.247" v="8524" actId="11529"/>
        <pc:sldMkLst>
          <pc:docMk/>
          <pc:sldMk cId="3317938502" sldId="2091"/>
        </pc:sldMkLst>
      </pc:sldChg>
      <pc:sldChg chg="addSp delSp modSp add mod">
        <pc:chgData name="Yoel Kortick" userId="167978f5-7f40-4909-85d5-d4149554ad4e" providerId="ADAL" clId="{1B48F7DA-AF6A-4E90-A688-210BB7E3CE8F}" dt="2023-12-21T04:27:06.196" v="8522" actId="208"/>
        <pc:sldMkLst>
          <pc:docMk/>
          <pc:sldMk cId="1624540354" sldId="2092"/>
        </pc:sldMkLst>
      </pc:sldChg>
      <pc:sldChg chg="addSp delSp modSp add mod">
        <pc:chgData name="Yoel Kortick" userId="167978f5-7f40-4909-85d5-d4149554ad4e" providerId="ADAL" clId="{1B48F7DA-AF6A-4E90-A688-210BB7E3CE8F}" dt="2023-12-21T04:30:34.103" v="8540" actId="208"/>
        <pc:sldMkLst>
          <pc:docMk/>
          <pc:sldMk cId="3182911485" sldId="2093"/>
        </pc:sldMkLst>
      </pc:sldChg>
      <pc:sldChg chg="addSp delSp modSp add mod">
        <pc:chgData name="Yoel Kortick" userId="167978f5-7f40-4909-85d5-d4149554ad4e" providerId="ADAL" clId="{1B48F7DA-AF6A-4E90-A688-210BB7E3CE8F}" dt="2023-12-21T04:31:31.861" v="8551" actId="208"/>
        <pc:sldMkLst>
          <pc:docMk/>
          <pc:sldMk cId="575746005" sldId="20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2025-05-04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2025-05-04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dirty="0"/>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dirty="0"/>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dirty="0"/>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dirty="0"/>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dirty="0"/>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dirty="0"/>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dirty="0"/>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dirty="0"/>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dirty="0"/>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dirty="0"/>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dirty="0"/>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dirty="0"/>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dirty="0"/>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dirty="0"/>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dirty="0"/>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dirty="0"/>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dirty="0"/>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dirty="0"/>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dirty="0"/>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dirty="0"/>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dirty="0"/>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dirty="0"/>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dirty="0"/>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dirty="0"/>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dirty="0"/>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dirty="0"/>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dirty="0"/>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dirty="0"/>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dirty="0"/>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dirty="0"/>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dirty="0"/>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dirty="0"/>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dirty="0"/>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dirty="0"/>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dirty="0"/>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dirty="0"/>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dirty="0"/>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dirty="0"/>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dirty="0"/>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dirty="0"/>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dirty="0"/>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dirty="0"/>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dirty="0"/>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dirty="0"/>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dirty="0"/>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dirty="0"/>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dirty="0"/>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dirty="0"/>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dirty="0"/>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dirty="0"/>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dirty="0"/>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dirty="0"/>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dirty="0"/>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dirty="0"/>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dirty="0"/>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dirty="0"/>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dirty="0"/>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dirty="0"/>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dirty="0"/>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dirty="0"/>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dirty="0"/>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dirty="0"/>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dirty="0"/>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dirty="0"/>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dirty="0"/>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dirty="0"/>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dirty="0"/>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dirty="0"/>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dirty="0"/>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dirty="0"/>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dirty="0"/>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dirty="0"/>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dirty="0"/>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dirty="0"/>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dirty="0"/>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dirty="0"/>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dirty="0"/>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dirty="0"/>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dirty="0"/>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dirty="0"/>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dirty="0"/>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dirty="0"/>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dirty="0"/>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dirty="0"/>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dirty="0"/>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dirty="0"/>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dirty="0"/>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dirty="0"/>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dirty="0"/>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dirty="0"/>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dirty="0"/>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dirty="0"/>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dirty="0"/>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dirty="0"/>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dirty="0"/>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dirty="0"/>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dirty="0"/>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dirty="0"/>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dirty="0"/>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dirty="0"/>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dirty="0"/>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dirty="0"/>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dirty="0"/>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dirty="0"/>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dirty="0"/>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dirty="0"/>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dirty="0"/>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dirty="0"/>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dirty="0"/>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dirty="0"/>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dirty="0"/>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dirty="0"/>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dirty="0"/>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dirty="0"/>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dirty="0"/>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dirty="0"/>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dirty="0"/>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dirty="0"/>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dirty="0"/>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dirty="0"/>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dirty="0"/>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dirty="0"/>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dirty="0"/>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dirty="0"/>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dirty="0"/>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dirty="0"/>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dirty="0"/>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dirty="0"/>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dirty="0"/>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dirty="0"/>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dirty="0"/>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dirty="0"/>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dirty="0"/>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dirty="0"/>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dirty="0"/>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dirty="0"/>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dirty="0"/>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dirty="0"/>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dirty="0"/>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dirty="0"/>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dirty="0"/>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dirty="0"/>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dirty="0"/>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dirty="0"/>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dirty="0"/>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dirty="0"/>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dirty="0"/>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dirty="0"/>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dirty="0"/>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dirty="0"/>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dirty="0"/>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dirty="0"/>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dirty="0"/>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dirty="0"/>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dirty="0"/>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dirty="0"/>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dirty="0"/>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dirty="0"/>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dirty="0"/>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dirty="0"/>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dirty="0"/>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dirty="0"/>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dirty="0"/>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dirty="0"/>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dirty="0"/>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dirty="0"/>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dirty="0"/>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dirty="0"/>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dirty="0"/>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dirty="0"/>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dirty="0"/>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dirty="0"/>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dirty="0"/>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dirty="0"/>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dirty="0"/>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dirty="0"/>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dirty="0"/>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dirty="0"/>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dirty="0"/>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dirty="0"/>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dirty="0"/>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dirty="0"/>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dirty="0"/>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dirty="0"/>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dirty="0"/>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dirty="0"/>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dirty="0"/>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dirty="0"/>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dirty="0"/>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dirty="0"/>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dirty="0"/>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dirty="0"/>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dirty="0"/>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dirty="0"/>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dirty="0"/>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dirty="0"/>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dirty="0"/>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dirty="0"/>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dirty="0"/>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dirty="0"/>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dirty="0"/>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dirty="0"/>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dirty="0"/>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dirty="0"/>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dirty="0"/>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dirty="0"/>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dirty="0"/>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dirty="0"/>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dirty="0"/>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dirty="0"/>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dirty="0"/>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dirty="0"/>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dirty="0"/>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dirty="0"/>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dirty="0"/>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dirty="0"/>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dirty="0"/>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dirty="0"/>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dirty="0"/>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dirty="0"/>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dirty="0"/>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dirty="0"/>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dirty="0"/>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dirty="0"/>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dirty="0"/>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dirty="0"/>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dirty="0"/>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dirty="0"/>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dirty="0"/>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dirty="0"/>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dirty="0"/>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dirty="0"/>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dirty="0"/>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dirty="0"/>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dirty="0"/>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dirty="0"/>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dirty="0"/>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dirty="0"/>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dirty="0"/>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dirty="0"/>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dirty="0"/>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dirty="0"/>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dirty="0"/>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dirty="0"/>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dirty="0"/>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dirty="0"/>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dirty="0"/>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dirty="0"/>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dirty="0"/>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dirty="0"/>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dirty="0"/>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dirty="0"/>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dirty="0"/>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dirty="0"/>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dirty="0"/>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dirty="0"/>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dirty="0"/>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dirty="0"/>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dirty="0"/>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dirty="0"/>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dirty="0"/>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dirty="0"/>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dirty="0"/>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dirty="0"/>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dirty="0"/>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dirty="0"/>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dirty="0"/>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dirty="0"/>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dirty="0"/>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dirty="0"/>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dirty="0"/>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dirty="0"/>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dirty="0"/>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dirty="0"/>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dirty="0"/>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dirty="0"/>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dirty="0"/>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dirty="0"/>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dirty="0"/>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dirty="0"/>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dirty="0"/>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dirty="0"/>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dirty="0"/>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dirty="0"/>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dirty="0"/>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dirty="0"/>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dirty="0"/>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dirty="0"/>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dirty="0"/>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dirty="0"/>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dirty="0"/>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dirty="0"/>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dirty="0"/>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dirty="0"/>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dirty="0"/>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dirty="0"/>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dirty="0"/>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dirty="0"/>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dirty="0"/>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dirty="0"/>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dirty="0"/>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395536" y="2706736"/>
            <a:ext cx="7344816" cy="1305174"/>
          </a:xfrm>
        </p:spPr>
        <p:txBody>
          <a:bodyPr/>
          <a:lstStyle/>
          <a:p>
            <a:r>
              <a:rPr lang="en-US" sz="2800" dirty="0"/>
              <a:t>The Electronic Resource Activation Task List</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39C3-8906-9EAC-22CF-70190F164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6196CB-2224-E8A4-BD2D-00BF33E8CCCA}"/>
              </a:ext>
            </a:extLst>
          </p:cNvPr>
          <p:cNvSpPr>
            <a:spLocks noGrp="1"/>
          </p:cNvSpPr>
          <p:nvPr>
            <p:ph type="ctrTitle"/>
          </p:nvPr>
        </p:nvSpPr>
        <p:spPr>
          <a:xfrm>
            <a:off x="1" y="3319778"/>
            <a:ext cx="9144000" cy="1240583"/>
          </a:xfrm>
        </p:spPr>
        <p:txBody>
          <a:bodyPr/>
          <a:lstStyle/>
          <a:p>
            <a:pPr algn="ctr"/>
            <a:r>
              <a:rPr lang="en-US" dirty="0"/>
              <a:t>Live example # 1</a:t>
            </a:r>
          </a:p>
        </p:txBody>
      </p:sp>
    </p:spTree>
    <p:extLst>
      <p:ext uri="{BB962C8B-B14F-4D97-AF65-F5344CB8AC3E}">
        <p14:creationId xmlns:p14="http://schemas.microsoft.com/office/powerpoint/2010/main" val="131740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19A4-724C-6D37-3D74-196B2AC6A9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547345-B3A8-AD42-5D56-B24205D6C1F0}"/>
              </a:ext>
            </a:extLst>
          </p:cNvPr>
          <p:cNvPicPr>
            <a:picLocks noChangeAspect="1"/>
          </p:cNvPicPr>
          <p:nvPr/>
        </p:nvPicPr>
        <p:blipFill>
          <a:blip r:embed="rId2"/>
          <a:stretch>
            <a:fillRect/>
          </a:stretch>
        </p:blipFill>
        <p:spPr>
          <a:xfrm>
            <a:off x="513783" y="1590538"/>
            <a:ext cx="8116433" cy="1962424"/>
          </a:xfrm>
          <a:prstGeom prst="rect">
            <a:avLst/>
          </a:prstGeom>
          <a:ln>
            <a:solidFill>
              <a:schemeClr val="accent1"/>
            </a:solidFill>
          </a:ln>
        </p:spPr>
      </p:pic>
      <p:sp>
        <p:nvSpPr>
          <p:cNvPr id="3" name="Title 2">
            <a:extLst>
              <a:ext uri="{FF2B5EF4-FFF2-40B4-BE49-F238E27FC236}">
                <a16:creationId xmlns:a16="http://schemas.microsoft.com/office/drawing/2014/main" id="{165C34B2-2546-C359-3B86-4C22857A511D}"/>
              </a:ext>
            </a:extLst>
          </p:cNvPr>
          <p:cNvSpPr>
            <a:spLocks noGrp="1"/>
          </p:cNvSpPr>
          <p:nvPr>
            <p:ph type="title"/>
          </p:nvPr>
        </p:nvSpPr>
        <p:spPr/>
        <p:txBody>
          <a:bodyPr>
            <a:normAutofit/>
          </a:bodyPr>
          <a:lstStyle/>
          <a:p>
            <a:pPr>
              <a:lnSpc>
                <a:spcPct val="90000"/>
              </a:lnSpc>
            </a:pPr>
            <a:r>
              <a:rPr lang="en-US" sz="2800" dirty="0"/>
              <a:t>Live example # 1</a:t>
            </a:r>
          </a:p>
        </p:txBody>
      </p:sp>
      <p:sp>
        <p:nvSpPr>
          <p:cNvPr id="4" name="Content Placeholder 3">
            <a:extLst>
              <a:ext uri="{FF2B5EF4-FFF2-40B4-BE49-F238E27FC236}">
                <a16:creationId xmlns:a16="http://schemas.microsoft.com/office/drawing/2014/main" id="{56608C4D-C653-1F71-3856-8798371206BB}"/>
              </a:ext>
            </a:extLst>
          </p:cNvPr>
          <p:cNvSpPr>
            <a:spLocks noGrp="1"/>
          </p:cNvSpPr>
          <p:nvPr>
            <p:ph idx="1"/>
          </p:nvPr>
        </p:nvSpPr>
        <p:spPr>
          <a:xfrm>
            <a:off x="395536" y="771551"/>
            <a:ext cx="8424936" cy="1008111"/>
          </a:xfrm>
        </p:spPr>
        <p:txBody>
          <a:bodyPr>
            <a:normAutofit/>
          </a:bodyPr>
          <a:lstStyle/>
          <a:p>
            <a:r>
              <a:rPr lang="en-US" sz="1800" dirty="0"/>
              <a:t>We will now place an acquisitions order (POL) for electronic collection “ProQuest Historical Newspapers: The Bergen Record” from the Community Zone</a:t>
            </a:r>
          </a:p>
        </p:txBody>
      </p:sp>
      <p:sp>
        <p:nvSpPr>
          <p:cNvPr id="6" name="Rectangle 5">
            <a:extLst>
              <a:ext uri="{FF2B5EF4-FFF2-40B4-BE49-F238E27FC236}">
                <a16:creationId xmlns:a16="http://schemas.microsoft.com/office/drawing/2014/main" id="{3BC5294D-0F5A-C200-9298-93B8F7C525FD}"/>
              </a:ext>
            </a:extLst>
          </p:cNvPr>
          <p:cNvSpPr/>
          <p:nvPr/>
        </p:nvSpPr>
        <p:spPr>
          <a:xfrm>
            <a:off x="7740352" y="2025268"/>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353D3F1-DB6E-C3A4-B15D-FDFEBD5271F7}"/>
              </a:ext>
            </a:extLst>
          </p:cNvPr>
          <p:cNvSpPr/>
          <p:nvPr/>
        </p:nvSpPr>
        <p:spPr>
          <a:xfrm>
            <a:off x="1187624" y="1639132"/>
            <a:ext cx="2664296" cy="241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16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4618C-FB3F-109D-E689-74E1E4BE584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BB5D3AD-7860-6464-2BC9-734867AC97C2}"/>
              </a:ext>
            </a:extLst>
          </p:cNvPr>
          <p:cNvPicPr>
            <a:picLocks noChangeAspect="1"/>
          </p:cNvPicPr>
          <p:nvPr/>
        </p:nvPicPr>
        <p:blipFill>
          <a:blip r:embed="rId2"/>
          <a:stretch>
            <a:fillRect/>
          </a:stretch>
        </p:blipFill>
        <p:spPr>
          <a:xfrm>
            <a:off x="0" y="2704257"/>
            <a:ext cx="9144000" cy="1297781"/>
          </a:xfrm>
          <a:prstGeom prst="rect">
            <a:avLst/>
          </a:prstGeom>
          <a:ln>
            <a:solidFill>
              <a:schemeClr val="accent1"/>
            </a:solidFill>
          </a:ln>
        </p:spPr>
      </p:pic>
      <p:sp>
        <p:nvSpPr>
          <p:cNvPr id="3" name="Title 2">
            <a:extLst>
              <a:ext uri="{FF2B5EF4-FFF2-40B4-BE49-F238E27FC236}">
                <a16:creationId xmlns:a16="http://schemas.microsoft.com/office/drawing/2014/main" id="{3488F5FE-FDF3-AF65-0D7F-35A8DC8EBB5B}"/>
              </a:ext>
            </a:extLst>
          </p:cNvPr>
          <p:cNvSpPr>
            <a:spLocks noGrp="1"/>
          </p:cNvSpPr>
          <p:nvPr>
            <p:ph type="title"/>
          </p:nvPr>
        </p:nvSpPr>
        <p:spPr/>
        <p:txBody>
          <a:bodyPr>
            <a:normAutofit/>
          </a:bodyPr>
          <a:lstStyle/>
          <a:p>
            <a:pPr>
              <a:lnSpc>
                <a:spcPct val="90000"/>
              </a:lnSpc>
            </a:pPr>
            <a:r>
              <a:rPr lang="en-US" sz="2800" dirty="0"/>
              <a:t>Live example # 1</a:t>
            </a:r>
          </a:p>
        </p:txBody>
      </p:sp>
      <p:sp>
        <p:nvSpPr>
          <p:cNvPr id="14" name="Content Placeholder 3">
            <a:extLst>
              <a:ext uri="{FF2B5EF4-FFF2-40B4-BE49-F238E27FC236}">
                <a16:creationId xmlns:a16="http://schemas.microsoft.com/office/drawing/2014/main" id="{B4CA946F-E4DB-7DBB-C0EA-25728F52E7DE}"/>
              </a:ext>
            </a:extLst>
          </p:cNvPr>
          <p:cNvSpPr>
            <a:spLocks noGrp="1"/>
          </p:cNvSpPr>
          <p:nvPr>
            <p:ph idx="1"/>
          </p:nvPr>
        </p:nvSpPr>
        <p:spPr>
          <a:xfrm>
            <a:off x="395536" y="771551"/>
            <a:ext cx="8352928" cy="720079"/>
          </a:xfrm>
        </p:spPr>
        <p:txBody>
          <a:bodyPr>
            <a:noAutofit/>
          </a:bodyPr>
          <a:lstStyle/>
          <a:p>
            <a:r>
              <a:rPr lang="en-US" sz="1800" dirty="0"/>
              <a:t>POL-46796 is created for electronic collection “ProQuest Historical Newspapers: The Bergen Record”.</a:t>
            </a:r>
          </a:p>
        </p:txBody>
      </p:sp>
      <p:sp>
        <p:nvSpPr>
          <p:cNvPr id="12" name="TextBox 11">
            <a:extLst>
              <a:ext uri="{FF2B5EF4-FFF2-40B4-BE49-F238E27FC236}">
                <a16:creationId xmlns:a16="http://schemas.microsoft.com/office/drawing/2014/main" id="{CC8B1076-75EA-DD94-243D-B9652D245921}"/>
              </a:ext>
            </a:extLst>
          </p:cNvPr>
          <p:cNvSpPr txBox="1"/>
          <p:nvPr/>
        </p:nvSpPr>
        <p:spPr>
          <a:xfrm>
            <a:off x="5580112" y="3632706"/>
            <a:ext cx="1656184" cy="523220"/>
          </a:xfrm>
          <a:prstGeom prst="rect">
            <a:avLst/>
          </a:prstGeom>
          <a:solidFill>
            <a:srgbClr val="FFFF00"/>
          </a:solidFill>
          <a:ln>
            <a:solidFill>
              <a:schemeClr val="accent1"/>
            </a:solidFill>
          </a:ln>
        </p:spPr>
        <p:txBody>
          <a:bodyPr wrap="square" rtlCol="0">
            <a:spAutoFit/>
          </a:bodyPr>
          <a:lstStyle/>
          <a:p>
            <a:r>
              <a:rPr lang="en-US" sz="1400" dirty="0"/>
              <a:t>The resource is not activated</a:t>
            </a:r>
          </a:p>
        </p:txBody>
      </p:sp>
      <p:cxnSp>
        <p:nvCxnSpPr>
          <p:cNvPr id="15" name="Straight Arrow Connector 14">
            <a:extLst>
              <a:ext uri="{FF2B5EF4-FFF2-40B4-BE49-F238E27FC236}">
                <a16:creationId xmlns:a16="http://schemas.microsoft.com/office/drawing/2014/main" id="{8CFDDADD-9240-67A9-63E3-11CF8582981C}"/>
              </a:ext>
            </a:extLst>
          </p:cNvPr>
          <p:cNvCxnSpPr>
            <a:cxnSpLocks/>
          </p:cNvCxnSpPr>
          <p:nvPr/>
        </p:nvCxnSpPr>
        <p:spPr>
          <a:xfrm flipH="1" flipV="1">
            <a:off x="5220072" y="3353147"/>
            <a:ext cx="360040" cy="2795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0EE27A-672F-4B5C-56BD-DD9DF42BE6C6}"/>
              </a:ext>
            </a:extLst>
          </p:cNvPr>
          <p:cNvSpPr/>
          <p:nvPr/>
        </p:nvSpPr>
        <p:spPr>
          <a:xfrm>
            <a:off x="636052" y="2896608"/>
            <a:ext cx="79208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C8A38C0-0375-6AC5-E18F-989D569CA6D4}"/>
              </a:ext>
            </a:extLst>
          </p:cNvPr>
          <p:cNvSpPr/>
          <p:nvPr/>
        </p:nvSpPr>
        <p:spPr>
          <a:xfrm>
            <a:off x="641498" y="2760756"/>
            <a:ext cx="126620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739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1FF7-338E-2CF4-FD5A-59F6011B7A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75738E-1D66-B351-D677-DB8D9205304B}"/>
              </a:ext>
            </a:extLst>
          </p:cNvPr>
          <p:cNvPicPr>
            <a:picLocks noChangeAspect="1"/>
          </p:cNvPicPr>
          <p:nvPr/>
        </p:nvPicPr>
        <p:blipFill>
          <a:blip r:embed="rId2"/>
          <a:stretch>
            <a:fillRect/>
          </a:stretch>
        </p:blipFill>
        <p:spPr>
          <a:xfrm>
            <a:off x="395536" y="646479"/>
            <a:ext cx="4471739" cy="4084521"/>
          </a:xfrm>
          <a:prstGeom prst="rect">
            <a:avLst/>
          </a:prstGeom>
          <a:ln>
            <a:solidFill>
              <a:schemeClr val="accent1"/>
            </a:solidFill>
          </a:ln>
        </p:spPr>
      </p:pic>
      <p:sp>
        <p:nvSpPr>
          <p:cNvPr id="3" name="Title 2">
            <a:extLst>
              <a:ext uri="{FF2B5EF4-FFF2-40B4-BE49-F238E27FC236}">
                <a16:creationId xmlns:a16="http://schemas.microsoft.com/office/drawing/2014/main" id="{3AAB1F12-E15D-1984-FCF9-4CA713513276}"/>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FA0B06FE-4864-E137-AE20-81C32910F107}"/>
              </a:ext>
            </a:extLst>
          </p:cNvPr>
          <p:cNvSpPr>
            <a:spLocks noGrp="1"/>
          </p:cNvSpPr>
          <p:nvPr>
            <p:ph idx="1"/>
          </p:nvPr>
        </p:nvSpPr>
        <p:spPr>
          <a:xfrm>
            <a:off x="5076056" y="771551"/>
            <a:ext cx="3672408" cy="2664295"/>
          </a:xfrm>
        </p:spPr>
        <p:txBody>
          <a:bodyPr>
            <a:noAutofit/>
          </a:bodyPr>
          <a:lstStyle/>
          <a:p>
            <a:r>
              <a:rPr lang="en-US" sz="1800" dirty="0"/>
              <a:t>One way to access the Electronic Resource Activation Task List is via the Alma menu at “Resources &gt; Manage Inventory &gt; Manage Electronic Resource Activation”</a:t>
            </a:r>
          </a:p>
          <a:p>
            <a:endParaRPr lang="en-US" sz="1800" dirty="0"/>
          </a:p>
        </p:txBody>
      </p:sp>
      <p:sp>
        <p:nvSpPr>
          <p:cNvPr id="6" name="Rectangle 5">
            <a:extLst>
              <a:ext uri="{FF2B5EF4-FFF2-40B4-BE49-F238E27FC236}">
                <a16:creationId xmlns:a16="http://schemas.microsoft.com/office/drawing/2014/main" id="{2F1243C9-9E50-45F3-A5FA-A187378F821C}"/>
              </a:ext>
            </a:extLst>
          </p:cNvPr>
          <p:cNvSpPr/>
          <p:nvPr/>
        </p:nvSpPr>
        <p:spPr>
          <a:xfrm>
            <a:off x="1187625" y="3075806"/>
            <a:ext cx="1584175"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B2E9FC6-D60C-1E7D-A297-3AF8C0B6FF14}"/>
              </a:ext>
            </a:extLst>
          </p:cNvPr>
          <p:cNvSpPr/>
          <p:nvPr/>
        </p:nvSpPr>
        <p:spPr>
          <a:xfrm>
            <a:off x="389045" y="1910036"/>
            <a:ext cx="582555" cy="445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FE8082-88C3-6BFE-5EFD-3A1BAC3FC572}"/>
              </a:ext>
            </a:extLst>
          </p:cNvPr>
          <p:cNvSpPr/>
          <p:nvPr/>
        </p:nvSpPr>
        <p:spPr>
          <a:xfrm>
            <a:off x="1202485" y="2686609"/>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026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B64C-12AB-A7A3-CF28-E85BA46C214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82A4255-699A-BDE0-A54A-F93059D99068}"/>
              </a:ext>
            </a:extLst>
          </p:cNvPr>
          <p:cNvPicPr>
            <a:picLocks noChangeAspect="1"/>
          </p:cNvPicPr>
          <p:nvPr/>
        </p:nvPicPr>
        <p:blipFill>
          <a:blip r:embed="rId2"/>
          <a:stretch>
            <a:fillRect/>
          </a:stretch>
        </p:blipFill>
        <p:spPr>
          <a:xfrm>
            <a:off x="611560" y="646479"/>
            <a:ext cx="3211722" cy="4155926"/>
          </a:xfrm>
          <a:prstGeom prst="rect">
            <a:avLst/>
          </a:prstGeom>
          <a:ln>
            <a:solidFill>
              <a:schemeClr val="accent1"/>
            </a:solidFill>
          </a:ln>
        </p:spPr>
      </p:pic>
      <p:sp>
        <p:nvSpPr>
          <p:cNvPr id="3" name="Title 2">
            <a:extLst>
              <a:ext uri="{FF2B5EF4-FFF2-40B4-BE49-F238E27FC236}">
                <a16:creationId xmlns:a16="http://schemas.microsoft.com/office/drawing/2014/main" id="{A14C510D-7F6C-4705-67A6-530B1206F94B}"/>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2C0F3827-3BFF-82D4-6F86-13ECECB2B524}"/>
              </a:ext>
            </a:extLst>
          </p:cNvPr>
          <p:cNvSpPr>
            <a:spLocks noGrp="1"/>
          </p:cNvSpPr>
          <p:nvPr>
            <p:ph idx="1"/>
          </p:nvPr>
        </p:nvSpPr>
        <p:spPr>
          <a:xfrm>
            <a:off x="5076056" y="771551"/>
            <a:ext cx="3672408" cy="2664295"/>
          </a:xfrm>
        </p:spPr>
        <p:txBody>
          <a:bodyPr>
            <a:noAutofit/>
          </a:bodyPr>
          <a:lstStyle/>
          <a:p>
            <a:r>
              <a:rPr lang="en-US" sz="1800" dirty="0"/>
              <a:t>Another way to access the Electronic Resource Activation Task List is via the “Tasks requiring your attention” icon</a:t>
            </a:r>
          </a:p>
          <a:p>
            <a:endParaRPr lang="en-US" sz="1800" dirty="0"/>
          </a:p>
        </p:txBody>
      </p:sp>
      <p:sp>
        <p:nvSpPr>
          <p:cNvPr id="6" name="Rectangle 5">
            <a:extLst>
              <a:ext uri="{FF2B5EF4-FFF2-40B4-BE49-F238E27FC236}">
                <a16:creationId xmlns:a16="http://schemas.microsoft.com/office/drawing/2014/main" id="{2760C0E3-6F6B-7CC3-C915-23D5D0D1ECE5}"/>
              </a:ext>
            </a:extLst>
          </p:cNvPr>
          <p:cNvSpPr/>
          <p:nvPr/>
        </p:nvSpPr>
        <p:spPr>
          <a:xfrm>
            <a:off x="663994" y="2948994"/>
            <a:ext cx="2043962" cy="234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40DD1C4-191A-011E-21F8-9021C8C40712}"/>
              </a:ext>
            </a:extLst>
          </p:cNvPr>
          <p:cNvSpPr/>
          <p:nvPr/>
        </p:nvSpPr>
        <p:spPr>
          <a:xfrm>
            <a:off x="2339753" y="646478"/>
            <a:ext cx="288032" cy="34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5B3F0B-587E-F4F8-D63C-DD79F77AEA33}"/>
              </a:ext>
            </a:extLst>
          </p:cNvPr>
          <p:cNvSpPr/>
          <p:nvPr/>
        </p:nvSpPr>
        <p:spPr>
          <a:xfrm>
            <a:off x="657502" y="3183818"/>
            <a:ext cx="125020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27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CC56B-09C3-07CD-0005-3F8857C776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4469AA5-AE85-06BC-0FC2-7A87B14038EA}"/>
              </a:ext>
            </a:extLst>
          </p:cNvPr>
          <p:cNvPicPr>
            <a:picLocks noChangeAspect="1"/>
          </p:cNvPicPr>
          <p:nvPr/>
        </p:nvPicPr>
        <p:blipFill>
          <a:blip r:embed="rId2"/>
          <a:stretch>
            <a:fillRect/>
          </a:stretch>
        </p:blipFill>
        <p:spPr>
          <a:xfrm>
            <a:off x="0" y="2427734"/>
            <a:ext cx="9144000" cy="2174267"/>
          </a:xfrm>
          <a:prstGeom prst="rect">
            <a:avLst/>
          </a:prstGeom>
          <a:ln>
            <a:solidFill>
              <a:schemeClr val="accent1"/>
            </a:solidFill>
          </a:ln>
        </p:spPr>
      </p:pic>
      <p:sp>
        <p:nvSpPr>
          <p:cNvPr id="3" name="Title 2">
            <a:extLst>
              <a:ext uri="{FF2B5EF4-FFF2-40B4-BE49-F238E27FC236}">
                <a16:creationId xmlns:a16="http://schemas.microsoft.com/office/drawing/2014/main" id="{082115E1-F298-AF82-0606-2CB50C945F1B}"/>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83BE5B24-D5EA-9047-85C4-B1CCDB605B4A}"/>
              </a:ext>
            </a:extLst>
          </p:cNvPr>
          <p:cNvSpPr>
            <a:spLocks noGrp="1"/>
          </p:cNvSpPr>
          <p:nvPr>
            <p:ph idx="1"/>
          </p:nvPr>
        </p:nvSpPr>
        <p:spPr>
          <a:xfrm>
            <a:off x="395536" y="771550"/>
            <a:ext cx="8352928" cy="1584175"/>
          </a:xfrm>
        </p:spPr>
        <p:txBody>
          <a:bodyPr>
            <a:noAutofit/>
          </a:bodyPr>
          <a:lstStyle/>
          <a:p>
            <a:r>
              <a:rPr lang="en-US" sz="1800" dirty="0"/>
              <a:t>Because the electronic resource was created via the creation of a POL, a task is automatically created in the Electronic resource Activation Task List.</a:t>
            </a:r>
          </a:p>
          <a:p>
            <a:r>
              <a:rPr lang="en-US" sz="1800" dirty="0"/>
              <a:t>When a new task is created it automatically goes to the “Unassigned” tab.</a:t>
            </a:r>
          </a:p>
          <a:p>
            <a:r>
              <a:rPr lang="en-US" sz="1800" dirty="0"/>
              <a:t>After a user does any activity on the task it will move to his or her “Assigned to Me” tab.</a:t>
            </a:r>
          </a:p>
          <a:p>
            <a:endParaRPr lang="en-US" sz="1800" dirty="0"/>
          </a:p>
        </p:txBody>
      </p:sp>
      <p:sp>
        <p:nvSpPr>
          <p:cNvPr id="6" name="Rectangle 5">
            <a:extLst>
              <a:ext uri="{FF2B5EF4-FFF2-40B4-BE49-F238E27FC236}">
                <a16:creationId xmlns:a16="http://schemas.microsoft.com/office/drawing/2014/main" id="{9B2D2830-894C-82E5-C6A1-EE15C1CEAFD4}"/>
              </a:ext>
            </a:extLst>
          </p:cNvPr>
          <p:cNvSpPr/>
          <p:nvPr/>
        </p:nvSpPr>
        <p:spPr>
          <a:xfrm>
            <a:off x="425458" y="4020358"/>
            <a:ext cx="8539030" cy="42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39D101-4998-52DB-FE4F-0B3FD443435A}"/>
              </a:ext>
            </a:extLst>
          </p:cNvPr>
          <p:cNvSpPr/>
          <p:nvPr/>
        </p:nvSpPr>
        <p:spPr>
          <a:xfrm>
            <a:off x="1082960" y="2822591"/>
            <a:ext cx="648072" cy="269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08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4FAD6-49E2-0EBE-88AD-80CEC452620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C583591-0076-D7EA-AE69-8BD2C86901A6}"/>
              </a:ext>
            </a:extLst>
          </p:cNvPr>
          <p:cNvPicPr>
            <a:picLocks noChangeAspect="1"/>
          </p:cNvPicPr>
          <p:nvPr/>
        </p:nvPicPr>
        <p:blipFill>
          <a:blip r:embed="rId2"/>
          <a:stretch>
            <a:fillRect/>
          </a:stretch>
        </p:blipFill>
        <p:spPr>
          <a:xfrm>
            <a:off x="1475656" y="1554872"/>
            <a:ext cx="6876256" cy="3177118"/>
          </a:xfrm>
          <a:prstGeom prst="rect">
            <a:avLst/>
          </a:prstGeom>
          <a:ln>
            <a:solidFill>
              <a:schemeClr val="accent1"/>
            </a:solidFill>
          </a:ln>
        </p:spPr>
      </p:pic>
      <p:sp>
        <p:nvSpPr>
          <p:cNvPr id="3" name="Title 2">
            <a:extLst>
              <a:ext uri="{FF2B5EF4-FFF2-40B4-BE49-F238E27FC236}">
                <a16:creationId xmlns:a16="http://schemas.microsoft.com/office/drawing/2014/main" id="{EA9C0556-8A59-F798-5C1A-9038A6402F80}"/>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13467448-67A4-DE54-29FB-33B26BFA886F}"/>
              </a:ext>
            </a:extLst>
          </p:cNvPr>
          <p:cNvSpPr>
            <a:spLocks noGrp="1"/>
          </p:cNvSpPr>
          <p:nvPr>
            <p:ph idx="1"/>
          </p:nvPr>
        </p:nvSpPr>
        <p:spPr>
          <a:xfrm>
            <a:off x="395536" y="771550"/>
            <a:ext cx="8352928" cy="1584175"/>
          </a:xfrm>
        </p:spPr>
        <p:txBody>
          <a:bodyPr>
            <a:noAutofit/>
          </a:bodyPr>
          <a:lstStyle/>
          <a:p>
            <a:r>
              <a:rPr lang="en-US" sz="1800" dirty="0"/>
              <a:t>From the Electronic resource Activation Task List various activities can be performed on the electronic resource </a:t>
            </a:r>
          </a:p>
          <a:p>
            <a:endParaRPr lang="en-US" sz="1800" dirty="0"/>
          </a:p>
        </p:txBody>
      </p:sp>
      <p:sp>
        <p:nvSpPr>
          <p:cNvPr id="6" name="Rectangle 5">
            <a:extLst>
              <a:ext uri="{FF2B5EF4-FFF2-40B4-BE49-F238E27FC236}">
                <a16:creationId xmlns:a16="http://schemas.microsoft.com/office/drawing/2014/main" id="{A9582F07-25E3-F3A4-4463-69A1CFF005E5}"/>
              </a:ext>
            </a:extLst>
          </p:cNvPr>
          <p:cNvSpPr/>
          <p:nvPr/>
        </p:nvSpPr>
        <p:spPr>
          <a:xfrm>
            <a:off x="7419664" y="2985002"/>
            <a:ext cx="725654" cy="16913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DD15186-01F8-E175-C678-861D72785C9D}"/>
              </a:ext>
            </a:extLst>
          </p:cNvPr>
          <p:cNvSpPr/>
          <p:nvPr/>
        </p:nvSpPr>
        <p:spPr>
          <a:xfrm>
            <a:off x="7876204" y="2787776"/>
            <a:ext cx="23062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4FF4E-1141-AD61-40FE-054CE261E2B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CBDAAD2-5CBB-9CA2-AA86-64CEF4823F2F}"/>
              </a:ext>
            </a:extLst>
          </p:cNvPr>
          <p:cNvPicPr>
            <a:picLocks noChangeAspect="1"/>
          </p:cNvPicPr>
          <p:nvPr/>
        </p:nvPicPr>
        <p:blipFill>
          <a:blip r:embed="rId2"/>
          <a:stretch>
            <a:fillRect/>
          </a:stretch>
        </p:blipFill>
        <p:spPr>
          <a:xfrm>
            <a:off x="881844" y="1252927"/>
            <a:ext cx="7380312" cy="3407055"/>
          </a:xfrm>
          <a:prstGeom prst="rect">
            <a:avLst/>
          </a:prstGeom>
          <a:ln>
            <a:solidFill>
              <a:schemeClr val="accent1"/>
            </a:solidFill>
          </a:ln>
        </p:spPr>
      </p:pic>
      <p:sp>
        <p:nvSpPr>
          <p:cNvPr id="3" name="Title 2">
            <a:extLst>
              <a:ext uri="{FF2B5EF4-FFF2-40B4-BE49-F238E27FC236}">
                <a16:creationId xmlns:a16="http://schemas.microsoft.com/office/drawing/2014/main" id="{A7CF1A45-34D7-84F6-DB85-F9BD5EBA03A7}"/>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160D83EF-3603-5636-052D-12EA2863FEAD}"/>
              </a:ext>
            </a:extLst>
          </p:cNvPr>
          <p:cNvSpPr>
            <a:spLocks noGrp="1"/>
          </p:cNvSpPr>
          <p:nvPr>
            <p:ph idx="1"/>
          </p:nvPr>
        </p:nvSpPr>
        <p:spPr>
          <a:xfrm>
            <a:off x="395536" y="771551"/>
            <a:ext cx="8352928" cy="432048"/>
          </a:xfrm>
        </p:spPr>
        <p:txBody>
          <a:bodyPr>
            <a:noAutofit/>
          </a:bodyPr>
          <a:lstStyle/>
          <a:p>
            <a:r>
              <a:rPr lang="en-US" sz="1800" dirty="0"/>
              <a:t>Before we activate the electronic resource we will “test access”.</a:t>
            </a:r>
          </a:p>
          <a:p>
            <a:endParaRPr lang="en-US" sz="1800" dirty="0"/>
          </a:p>
        </p:txBody>
      </p:sp>
      <p:sp>
        <p:nvSpPr>
          <p:cNvPr id="6" name="Rectangle 5">
            <a:extLst>
              <a:ext uri="{FF2B5EF4-FFF2-40B4-BE49-F238E27FC236}">
                <a16:creationId xmlns:a16="http://schemas.microsoft.com/office/drawing/2014/main" id="{66E23AC5-5BEA-E34F-8AED-357987C0459D}"/>
              </a:ext>
            </a:extLst>
          </p:cNvPr>
          <p:cNvSpPr/>
          <p:nvPr/>
        </p:nvSpPr>
        <p:spPr>
          <a:xfrm>
            <a:off x="7380312" y="3300813"/>
            <a:ext cx="72565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080A9F-0F18-5E7C-B94E-071389CEAA15}"/>
              </a:ext>
            </a:extLst>
          </p:cNvPr>
          <p:cNvSpPr/>
          <p:nvPr/>
        </p:nvSpPr>
        <p:spPr>
          <a:xfrm>
            <a:off x="7884368" y="2599999"/>
            <a:ext cx="23062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37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F969D-95DA-C55A-12C6-0F9B67BC9B5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E766AC7-23FE-F1F1-8F5A-D354C61041A6}"/>
              </a:ext>
            </a:extLst>
          </p:cNvPr>
          <p:cNvPicPr>
            <a:picLocks noChangeAspect="1"/>
          </p:cNvPicPr>
          <p:nvPr/>
        </p:nvPicPr>
        <p:blipFill>
          <a:blip r:embed="rId2"/>
          <a:stretch>
            <a:fillRect/>
          </a:stretch>
        </p:blipFill>
        <p:spPr>
          <a:xfrm>
            <a:off x="2124075" y="1757362"/>
            <a:ext cx="4895850" cy="1628775"/>
          </a:xfrm>
          <a:prstGeom prst="rect">
            <a:avLst/>
          </a:prstGeom>
          <a:ln>
            <a:solidFill>
              <a:schemeClr val="accent1"/>
            </a:solidFill>
          </a:ln>
        </p:spPr>
      </p:pic>
      <p:sp>
        <p:nvSpPr>
          <p:cNvPr id="3" name="Title 2">
            <a:extLst>
              <a:ext uri="{FF2B5EF4-FFF2-40B4-BE49-F238E27FC236}">
                <a16:creationId xmlns:a16="http://schemas.microsoft.com/office/drawing/2014/main" id="{14CD2660-CC9D-437C-D706-61D83E5EB20D}"/>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A67544B4-C70F-7247-BF8C-BA363EFA0C1E}"/>
              </a:ext>
            </a:extLst>
          </p:cNvPr>
          <p:cNvSpPr>
            <a:spLocks noGrp="1"/>
          </p:cNvSpPr>
          <p:nvPr>
            <p:ph idx="1"/>
          </p:nvPr>
        </p:nvSpPr>
        <p:spPr>
          <a:xfrm>
            <a:off x="395536" y="771550"/>
            <a:ext cx="8352928" cy="1584175"/>
          </a:xfrm>
        </p:spPr>
        <p:txBody>
          <a:bodyPr>
            <a:noAutofit/>
          </a:bodyPr>
          <a:lstStyle/>
          <a:p>
            <a:r>
              <a:rPr lang="en-US" sz="1800" dirty="0"/>
              <a:t>We are presented with the services page, and we will click the link for “ProQuest Historical Newspapers: The Bergen Record”</a:t>
            </a:r>
          </a:p>
          <a:p>
            <a:endParaRPr lang="en-US" sz="1800" dirty="0"/>
          </a:p>
        </p:txBody>
      </p:sp>
      <p:sp>
        <p:nvSpPr>
          <p:cNvPr id="5" name="Rectangle 4">
            <a:extLst>
              <a:ext uri="{FF2B5EF4-FFF2-40B4-BE49-F238E27FC236}">
                <a16:creationId xmlns:a16="http://schemas.microsoft.com/office/drawing/2014/main" id="{374AD541-D1C2-F3E7-47FF-8235D86412E4}"/>
              </a:ext>
            </a:extLst>
          </p:cNvPr>
          <p:cNvSpPr/>
          <p:nvPr/>
        </p:nvSpPr>
        <p:spPr>
          <a:xfrm>
            <a:off x="3635896" y="3150040"/>
            <a:ext cx="3168005" cy="1914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251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CFCC-25CC-8E34-B0B0-D19AB4531A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82987F7-2A6D-CCA9-8AFD-315C83C27043}"/>
              </a:ext>
            </a:extLst>
          </p:cNvPr>
          <p:cNvPicPr>
            <a:picLocks noChangeAspect="1"/>
          </p:cNvPicPr>
          <p:nvPr/>
        </p:nvPicPr>
        <p:blipFill>
          <a:blip r:embed="rId2"/>
          <a:stretch>
            <a:fillRect/>
          </a:stretch>
        </p:blipFill>
        <p:spPr>
          <a:xfrm>
            <a:off x="0" y="1368338"/>
            <a:ext cx="9144000" cy="2859596"/>
          </a:xfrm>
          <a:prstGeom prst="rect">
            <a:avLst/>
          </a:prstGeom>
        </p:spPr>
      </p:pic>
      <p:sp>
        <p:nvSpPr>
          <p:cNvPr id="3" name="Title 2">
            <a:extLst>
              <a:ext uri="{FF2B5EF4-FFF2-40B4-BE49-F238E27FC236}">
                <a16:creationId xmlns:a16="http://schemas.microsoft.com/office/drawing/2014/main" id="{FE425BAD-D967-279B-2CAB-1752CBE0F231}"/>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FE246473-A8C5-8582-F4A7-A335850858F5}"/>
              </a:ext>
            </a:extLst>
          </p:cNvPr>
          <p:cNvSpPr>
            <a:spLocks noGrp="1"/>
          </p:cNvSpPr>
          <p:nvPr>
            <p:ph idx="1"/>
          </p:nvPr>
        </p:nvSpPr>
        <p:spPr>
          <a:xfrm>
            <a:off x="395536" y="771550"/>
            <a:ext cx="8352928" cy="1584175"/>
          </a:xfrm>
        </p:spPr>
        <p:txBody>
          <a:bodyPr>
            <a:noAutofit/>
          </a:bodyPr>
          <a:lstStyle/>
          <a:p>
            <a:r>
              <a:rPr lang="en-US" sz="1800" dirty="0"/>
              <a:t>We see that we do have access.</a:t>
            </a:r>
          </a:p>
          <a:p>
            <a:endParaRPr lang="en-US" sz="1800" dirty="0"/>
          </a:p>
        </p:txBody>
      </p:sp>
      <p:sp>
        <p:nvSpPr>
          <p:cNvPr id="5" name="Rectangle 4">
            <a:extLst>
              <a:ext uri="{FF2B5EF4-FFF2-40B4-BE49-F238E27FC236}">
                <a16:creationId xmlns:a16="http://schemas.microsoft.com/office/drawing/2014/main" id="{F41E0607-CC32-17BD-2D2E-BF4584D726D1}"/>
              </a:ext>
            </a:extLst>
          </p:cNvPr>
          <p:cNvSpPr/>
          <p:nvPr/>
        </p:nvSpPr>
        <p:spPr>
          <a:xfrm>
            <a:off x="396195" y="2067694"/>
            <a:ext cx="4967893"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2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7"/>
            <a:ext cx="1800200" cy="1872208"/>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2539195" y="436492"/>
            <a:ext cx="6604805" cy="4208505"/>
          </a:xfrm>
        </p:spPr>
        <p:txBody>
          <a:bodyPr>
            <a:normAutofit/>
          </a:bodyPr>
          <a:lstStyle/>
          <a:p>
            <a:pPr>
              <a:lnSpc>
                <a:spcPct val="90000"/>
              </a:lnSpc>
            </a:pPr>
            <a:endParaRPr lang="en-IL" sz="1600" dirty="0"/>
          </a:p>
          <a:p>
            <a:pPr>
              <a:lnSpc>
                <a:spcPct val="90000"/>
              </a:lnSpc>
            </a:pPr>
            <a:r>
              <a:rPr lang="en-US" sz="1600" dirty="0"/>
              <a:t>Introduction</a:t>
            </a:r>
          </a:p>
          <a:p>
            <a:pPr>
              <a:lnSpc>
                <a:spcPct val="90000"/>
              </a:lnSpc>
            </a:pPr>
            <a:r>
              <a:rPr lang="en-US" sz="1600" dirty="0"/>
              <a:t>The two live examples</a:t>
            </a:r>
          </a:p>
          <a:p>
            <a:pPr>
              <a:lnSpc>
                <a:spcPct val="90000"/>
              </a:lnSpc>
            </a:pPr>
            <a:r>
              <a:rPr lang="en-US" sz="1600" dirty="0"/>
              <a:t>Live example #1</a:t>
            </a:r>
          </a:p>
          <a:p>
            <a:pPr>
              <a:lnSpc>
                <a:spcPct val="90000"/>
              </a:lnSpc>
            </a:pPr>
            <a:r>
              <a:rPr lang="en-US" sz="1600" dirty="0"/>
              <a:t>Live example #2</a:t>
            </a:r>
          </a:p>
          <a:p>
            <a:pPr>
              <a:lnSpc>
                <a:spcPct val="90000"/>
              </a:lnSpc>
            </a:pPr>
            <a:r>
              <a:rPr lang="en-US" sz="1600" dirty="0"/>
              <a:t>Manually creating an Electronic Resource Activation Task</a:t>
            </a:r>
          </a:p>
          <a:p>
            <a:pPr>
              <a:lnSpc>
                <a:spcPct val="90000"/>
              </a:lnSpc>
            </a:pPr>
            <a:r>
              <a:rPr lang="en-US" sz="1600" dirty="0"/>
              <a:t>Assigned and Unassigned Electronic Resources</a:t>
            </a:r>
          </a:p>
          <a:p>
            <a:pPr>
              <a:lnSpc>
                <a:spcPct val="90000"/>
              </a:lnSpc>
            </a:pPr>
            <a:r>
              <a:rPr lang="en-US" sz="1600" dirty="0"/>
              <a:t>Activation Task List Statuses</a:t>
            </a:r>
          </a:p>
          <a:p>
            <a:pPr>
              <a:lnSpc>
                <a:spcPct val="90000"/>
              </a:lnSpc>
            </a:pPr>
            <a:r>
              <a:rPr lang="en-US" sz="1600" dirty="0"/>
              <a:t>E-Resource Activation Action Options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1774755" cy="1999862"/>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1658289"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65C2-F863-216A-C30E-1644553F59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9A74266-F11C-233D-38D1-98CF72B7EB9B}"/>
              </a:ext>
            </a:extLst>
          </p:cNvPr>
          <p:cNvPicPr>
            <a:picLocks noChangeAspect="1"/>
          </p:cNvPicPr>
          <p:nvPr/>
        </p:nvPicPr>
        <p:blipFill>
          <a:blip r:embed="rId2"/>
          <a:stretch>
            <a:fillRect/>
          </a:stretch>
        </p:blipFill>
        <p:spPr>
          <a:xfrm>
            <a:off x="0" y="1397362"/>
            <a:ext cx="9144000" cy="3478644"/>
          </a:xfrm>
          <a:prstGeom prst="rect">
            <a:avLst/>
          </a:prstGeom>
          <a:ln>
            <a:solidFill>
              <a:schemeClr val="accent1"/>
            </a:solidFill>
          </a:ln>
        </p:spPr>
      </p:pic>
      <p:sp>
        <p:nvSpPr>
          <p:cNvPr id="3" name="Title 2">
            <a:extLst>
              <a:ext uri="{FF2B5EF4-FFF2-40B4-BE49-F238E27FC236}">
                <a16:creationId xmlns:a16="http://schemas.microsoft.com/office/drawing/2014/main" id="{CF93F729-E903-4A34-5C93-70145AB2EDFB}"/>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B9B1CFD2-07F5-F4AA-72DA-E82137F3B4A8}"/>
              </a:ext>
            </a:extLst>
          </p:cNvPr>
          <p:cNvSpPr>
            <a:spLocks noGrp="1"/>
          </p:cNvSpPr>
          <p:nvPr>
            <p:ph idx="1"/>
          </p:nvPr>
        </p:nvSpPr>
        <p:spPr>
          <a:xfrm>
            <a:off x="395536" y="771550"/>
            <a:ext cx="8352928" cy="1584175"/>
          </a:xfrm>
        </p:spPr>
        <p:txBody>
          <a:bodyPr>
            <a:noAutofit/>
          </a:bodyPr>
          <a:lstStyle/>
          <a:p>
            <a:r>
              <a:rPr lang="en-US" sz="1800" dirty="0"/>
              <a:t>If we “really want to make sure” that we have access, we can perform a search in the electronic collection</a:t>
            </a:r>
          </a:p>
          <a:p>
            <a:endParaRPr lang="en-US" sz="1800" dirty="0"/>
          </a:p>
        </p:txBody>
      </p:sp>
      <p:sp>
        <p:nvSpPr>
          <p:cNvPr id="5" name="Rectangle 4">
            <a:extLst>
              <a:ext uri="{FF2B5EF4-FFF2-40B4-BE49-F238E27FC236}">
                <a16:creationId xmlns:a16="http://schemas.microsoft.com/office/drawing/2014/main" id="{E7A99189-2903-00E5-C007-D2279778F885}"/>
              </a:ext>
            </a:extLst>
          </p:cNvPr>
          <p:cNvSpPr/>
          <p:nvPr/>
        </p:nvSpPr>
        <p:spPr>
          <a:xfrm>
            <a:off x="971600" y="2067694"/>
            <a:ext cx="1080120"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6C947A-2851-50BA-0C73-AC0B7088CC2F}"/>
              </a:ext>
            </a:extLst>
          </p:cNvPr>
          <p:cNvSpPr/>
          <p:nvPr/>
        </p:nvSpPr>
        <p:spPr>
          <a:xfrm>
            <a:off x="66684" y="2571750"/>
            <a:ext cx="1368152" cy="360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98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DB18-456C-4EC9-1F5E-64C116631E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821923-4D2C-D956-42E6-649C1AE5B251}"/>
              </a:ext>
            </a:extLst>
          </p:cNvPr>
          <p:cNvPicPr>
            <a:picLocks noChangeAspect="1"/>
          </p:cNvPicPr>
          <p:nvPr/>
        </p:nvPicPr>
        <p:blipFill>
          <a:blip r:embed="rId2"/>
          <a:stretch>
            <a:fillRect/>
          </a:stretch>
        </p:blipFill>
        <p:spPr>
          <a:xfrm>
            <a:off x="1301718" y="1472684"/>
            <a:ext cx="6876256" cy="3332833"/>
          </a:xfrm>
          <a:prstGeom prst="rect">
            <a:avLst/>
          </a:prstGeom>
          <a:ln>
            <a:solidFill>
              <a:schemeClr val="accent1"/>
            </a:solidFill>
          </a:ln>
        </p:spPr>
      </p:pic>
      <p:sp>
        <p:nvSpPr>
          <p:cNvPr id="3" name="Title 2">
            <a:extLst>
              <a:ext uri="{FF2B5EF4-FFF2-40B4-BE49-F238E27FC236}">
                <a16:creationId xmlns:a16="http://schemas.microsoft.com/office/drawing/2014/main" id="{36610A6F-2D5F-DB9F-FE4E-1235E3E40595}"/>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48BD8C37-DC8C-1455-2E33-B2DC405887FA}"/>
              </a:ext>
            </a:extLst>
          </p:cNvPr>
          <p:cNvSpPr>
            <a:spLocks noGrp="1"/>
          </p:cNvSpPr>
          <p:nvPr>
            <p:ph idx="1"/>
          </p:nvPr>
        </p:nvSpPr>
        <p:spPr>
          <a:xfrm>
            <a:off x="395536" y="771550"/>
            <a:ext cx="8352928" cy="576063"/>
          </a:xfrm>
        </p:spPr>
        <p:txBody>
          <a:bodyPr>
            <a:noAutofit/>
          </a:bodyPr>
          <a:lstStyle/>
          <a:p>
            <a:r>
              <a:rPr lang="en-US" sz="1800" dirty="0"/>
              <a:t>We will now activate the electronic resource.  This will make it available to the end user in discovery.</a:t>
            </a:r>
          </a:p>
          <a:p>
            <a:endParaRPr lang="en-US" sz="1800" dirty="0"/>
          </a:p>
        </p:txBody>
      </p:sp>
      <p:sp>
        <p:nvSpPr>
          <p:cNvPr id="6" name="Rectangle 5">
            <a:extLst>
              <a:ext uri="{FF2B5EF4-FFF2-40B4-BE49-F238E27FC236}">
                <a16:creationId xmlns:a16="http://schemas.microsoft.com/office/drawing/2014/main" id="{B56C99DA-1645-1BF2-4B72-1C862B7A5977}"/>
              </a:ext>
            </a:extLst>
          </p:cNvPr>
          <p:cNvSpPr/>
          <p:nvPr/>
        </p:nvSpPr>
        <p:spPr>
          <a:xfrm>
            <a:off x="7320117" y="3554563"/>
            <a:ext cx="72565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697F2A7-88F5-4DB8-4B17-D5B777180299}"/>
              </a:ext>
            </a:extLst>
          </p:cNvPr>
          <p:cNvSpPr/>
          <p:nvPr/>
        </p:nvSpPr>
        <p:spPr>
          <a:xfrm>
            <a:off x="7815147" y="2719934"/>
            <a:ext cx="23062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EA5A3E-B5C1-978D-AE11-AAFD861D78C6}"/>
              </a:ext>
            </a:extLst>
          </p:cNvPr>
          <p:cNvSpPr txBox="1"/>
          <p:nvPr/>
        </p:nvSpPr>
        <p:spPr>
          <a:xfrm>
            <a:off x="226418" y="3420522"/>
            <a:ext cx="2113334" cy="1169551"/>
          </a:xfrm>
          <a:prstGeom prst="rect">
            <a:avLst/>
          </a:prstGeom>
          <a:solidFill>
            <a:srgbClr val="FFFF00"/>
          </a:solidFill>
          <a:ln>
            <a:solidFill>
              <a:schemeClr val="accent1"/>
            </a:solidFill>
          </a:ln>
        </p:spPr>
        <p:txBody>
          <a:bodyPr wrap="square" rtlCol="0">
            <a:spAutoFit/>
          </a:bodyPr>
          <a:lstStyle/>
          <a:p>
            <a:r>
              <a:rPr lang="en-US" sz="1400" dirty="0"/>
              <a:t>Note that now the task is in the “Assigned to Me” tab because I (the logged in user) worked on the task (when testing access)</a:t>
            </a:r>
          </a:p>
        </p:txBody>
      </p:sp>
      <p:cxnSp>
        <p:nvCxnSpPr>
          <p:cNvPr id="11" name="Straight Arrow Connector 10">
            <a:extLst>
              <a:ext uri="{FF2B5EF4-FFF2-40B4-BE49-F238E27FC236}">
                <a16:creationId xmlns:a16="http://schemas.microsoft.com/office/drawing/2014/main" id="{4C538F11-96FE-4731-73F0-F04CA4246ABA}"/>
              </a:ext>
            </a:extLst>
          </p:cNvPr>
          <p:cNvCxnSpPr/>
          <p:nvPr/>
        </p:nvCxnSpPr>
        <p:spPr>
          <a:xfrm flipV="1">
            <a:off x="899592" y="1995686"/>
            <a:ext cx="720080" cy="1424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5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8ECE-0BB2-EDFC-C06B-C68DF1311D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0008E7-CEA0-EDFB-D722-B947568FCFC1}"/>
              </a:ext>
            </a:extLst>
          </p:cNvPr>
          <p:cNvPicPr>
            <a:picLocks noChangeAspect="1"/>
          </p:cNvPicPr>
          <p:nvPr/>
        </p:nvPicPr>
        <p:blipFill>
          <a:blip r:embed="rId2"/>
          <a:stretch>
            <a:fillRect/>
          </a:stretch>
        </p:blipFill>
        <p:spPr>
          <a:xfrm>
            <a:off x="989531" y="1278377"/>
            <a:ext cx="7162781" cy="3611880"/>
          </a:xfrm>
          <a:prstGeom prst="rect">
            <a:avLst/>
          </a:prstGeom>
          <a:ln>
            <a:solidFill>
              <a:schemeClr val="accent1"/>
            </a:solidFill>
          </a:ln>
        </p:spPr>
      </p:pic>
      <p:sp>
        <p:nvSpPr>
          <p:cNvPr id="3" name="Title 2">
            <a:extLst>
              <a:ext uri="{FF2B5EF4-FFF2-40B4-BE49-F238E27FC236}">
                <a16:creationId xmlns:a16="http://schemas.microsoft.com/office/drawing/2014/main" id="{F70A01A1-866B-AF89-6EAE-0EE50B17374E}"/>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659387E6-85FF-137E-875A-6CC75D363352}"/>
              </a:ext>
            </a:extLst>
          </p:cNvPr>
          <p:cNvSpPr>
            <a:spLocks noGrp="1"/>
          </p:cNvSpPr>
          <p:nvPr>
            <p:ph idx="1"/>
          </p:nvPr>
        </p:nvSpPr>
        <p:spPr>
          <a:xfrm>
            <a:off x="395536" y="771550"/>
            <a:ext cx="8352928" cy="1584175"/>
          </a:xfrm>
        </p:spPr>
        <p:txBody>
          <a:bodyPr>
            <a:noAutofit/>
          </a:bodyPr>
          <a:lstStyle/>
          <a:p>
            <a:r>
              <a:rPr lang="en-US" sz="1800" dirty="0"/>
              <a:t>The Activation Wizard opens</a:t>
            </a:r>
          </a:p>
          <a:p>
            <a:endParaRPr lang="en-US" sz="1800" dirty="0"/>
          </a:p>
        </p:txBody>
      </p:sp>
      <p:sp>
        <p:nvSpPr>
          <p:cNvPr id="6" name="Rectangle 5">
            <a:extLst>
              <a:ext uri="{FF2B5EF4-FFF2-40B4-BE49-F238E27FC236}">
                <a16:creationId xmlns:a16="http://schemas.microsoft.com/office/drawing/2014/main" id="{7FC63DC2-8292-CC0B-C48E-7F7A1DB581D6}"/>
              </a:ext>
            </a:extLst>
          </p:cNvPr>
          <p:cNvSpPr/>
          <p:nvPr/>
        </p:nvSpPr>
        <p:spPr>
          <a:xfrm>
            <a:off x="1082554" y="3447288"/>
            <a:ext cx="1113182" cy="852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FAEF7B-A3C0-137B-A4A3-9AEAA8FCFCBB}"/>
              </a:ext>
            </a:extLst>
          </p:cNvPr>
          <p:cNvSpPr/>
          <p:nvPr/>
        </p:nvSpPr>
        <p:spPr>
          <a:xfrm>
            <a:off x="1187624" y="2143153"/>
            <a:ext cx="1008112" cy="212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7D8D3E9-9463-4D23-65A7-1E32309AC442}"/>
              </a:ext>
            </a:extLst>
          </p:cNvPr>
          <p:cNvSpPr txBox="1"/>
          <p:nvPr/>
        </p:nvSpPr>
        <p:spPr>
          <a:xfrm>
            <a:off x="3275856" y="1347614"/>
            <a:ext cx="2016224" cy="738664"/>
          </a:xfrm>
          <a:prstGeom prst="rect">
            <a:avLst/>
          </a:prstGeom>
          <a:solidFill>
            <a:srgbClr val="FFFF00"/>
          </a:solidFill>
          <a:ln>
            <a:solidFill>
              <a:schemeClr val="accent1"/>
            </a:solidFill>
          </a:ln>
        </p:spPr>
        <p:txBody>
          <a:bodyPr wrap="square" rtlCol="0">
            <a:spAutoFit/>
          </a:bodyPr>
          <a:lstStyle/>
          <a:p>
            <a:r>
              <a:rPr lang="en-US" sz="1400" dirty="0"/>
              <a:t>By default, “Mark Bib as suppressed” is checked.  We have unchecked it.</a:t>
            </a:r>
          </a:p>
        </p:txBody>
      </p:sp>
      <p:sp>
        <p:nvSpPr>
          <p:cNvPr id="10" name="TextBox 9">
            <a:extLst>
              <a:ext uri="{FF2B5EF4-FFF2-40B4-BE49-F238E27FC236}">
                <a16:creationId xmlns:a16="http://schemas.microsoft.com/office/drawing/2014/main" id="{050FDDA0-7AAF-E061-F828-8755894BDF78}"/>
              </a:ext>
            </a:extLst>
          </p:cNvPr>
          <p:cNvSpPr txBox="1"/>
          <p:nvPr/>
        </p:nvSpPr>
        <p:spPr>
          <a:xfrm>
            <a:off x="3203848" y="3182326"/>
            <a:ext cx="2016224" cy="738664"/>
          </a:xfrm>
          <a:prstGeom prst="rect">
            <a:avLst/>
          </a:prstGeom>
          <a:solidFill>
            <a:srgbClr val="FFFF00"/>
          </a:solidFill>
          <a:ln>
            <a:solidFill>
              <a:schemeClr val="accent1"/>
            </a:solidFill>
          </a:ln>
        </p:spPr>
        <p:txBody>
          <a:bodyPr wrap="square" rtlCol="0">
            <a:spAutoFit/>
          </a:bodyPr>
          <a:lstStyle/>
          <a:p>
            <a:r>
              <a:rPr lang="en-US" sz="1400" dirty="0"/>
              <a:t>We have checked all boxes in the “Full Text Service” section.</a:t>
            </a:r>
          </a:p>
        </p:txBody>
      </p:sp>
      <p:cxnSp>
        <p:nvCxnSpPr>
          <p:cNvPr id="12" name="Straight Arrow Connector 11">
            <a:extLst>
              <a:ext uri="{FF2B5EF4-FFF2-40B4-BE49-F238E27FC236}">
                <a16:creationId xmlns:a16="http://schemas.microsoft.com/office/drawing/2014/main" id="{F5E736DA-701A-7466-3CA9-FFE3FC9023AC}"/>
              </a:ext>
            </a:extLst>
          </p:cNvPr>
          <p:cNvCxnSpPr>
            <a:stCxn id="8" idx="1"/>
          </p:cNvCxnSpPr>
          <p:nvPr/>
        </p:nvCxnSpPr>
        <p:spPr>
          <a:xfrm flipH="1">
            <a:off x="2195736" y="1716946"/>
            <a:ext cx="1080120" cy="532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47FEAC-B9BF-BE0C-2202-6F8D74519492}"/>
              </a:ext>
            </a:extLst>
          </p:cNvPr>
          <p:cNvCxnSpPr>
            <a:cxnSpLocks/>
          </p:cNvCxnSpPr>
          <p:nvPr/>
        </p:nvCxnSpPr>
        <p:spPr>
          <a:xfrm flipH="1">
            <a:off x="2195736" y="3551658"/>
            <a:ext cx="985546" cy="35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2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B403F-F93A-D206-E6E3-7E7B1AD7646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5DAAEF9-F82D-F720-9C86-EC98CA62DA28}"/>
              </a:ext>
            </a:extLst>
          </p:cNvPr>
          <p:cNvPicPr>
            <a:picLocks noChangeAspect="1"/>
          </p:cNvPicPr>
          <p:nvPr/>
        </p:nvPicPr>
        <p:blipFill>
          <a:blip r:embed="rId2"/>
          <a:stretch>
            <a:fillRect/>
          </a:stretch>
        </p:blipFill>
        <p:spPr>
          <a:xfrm>
            <a:off x="0" y="1437773"/>
            <a:ext cx="9144000" cy="2267953"/>
          </a:xfrm>
          <a:prstGeom prst="rect">
            <a:avLst/>
          </a:prstGeom>
          <a:ln>
            <a:solidFill>
              <a:schemeClr val="accent1"/>
            </a:solidFill>
          </a:ln>
        </p:spPr>
      </p:pic>
      <p:sp>
        <p:nvSpPr>
          <p:cNvPr id="3" name="Title 2">
            <a:extLst>
              <a:ext uri="{FF2B5EF4-FFF2-40B4-BE49-F238E27FC236}">
                <a16:creationId xmlns:a16="http://schemas.microsoft.com/office/drawing/2014/main" id="{821A9586-2433-B61F-FA3F-E0B2C590DAB1}"/>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1CC604DB-FA0B-60B7-43AB-051960261814}"/>
              </a:ext>
            </a:extLst>
          </p:cNvPr>
          <p:cNvSpPr>
            <a:spLocks noGrp="1"/>
          </p:cNvSpPr>
          <p:nvPr>
            <p:ph idx="1"/>
          </p:nvPr>
        </p:nvSpPr>
        <p:spPr>
          <a:xfrm>
            <a:off x="395536" y="771550"/>
            <a:ext cx="8352928" cy="1584175"/>
          </a:xfrm>
        </p:spPr>
        <p:txBody>
          <a:bodyPr>
            <a:noAutofit/>
          </a:bodyPr>
          <a:lstStyle/>
          <a:p>
            <a:r>
              <a:rPr lang="en-US" sz="1800" dirty="0"/>
              <a:t>In our example we will not add a client ID or enable a proxy</a:t>
            </a:r>
          </a:p>
          <a:p>
            <a:endParaRPr lang="en-US" sz="1800" dirty="0"/>
          </a:p>
        </p:txBody>
      </p:sp>
      <p:sp>
        <p:nvSpPr>
          <p:cNvPr id="5" name="Rectangle 4">
            <a:extLst>
              <a:ext uri="{FF2B5EF4-FFF2-40B4-BE49-F238E27FC236}">
                <a16:creationId xmlns:a16="http://schemas.microsoft.com/office/drawing/2014/main" id="{688FA631-51FD-6B2D-C71D-0C775CFACC98}"/>
              </a:ext>
            </a:extLst>
          </p:cNvPr>
          <p:cNvSpPr/>
          <p:nvPr/>
        </p:nvSpPr>
        <p:spPr>
          <a:xfrm>
            <a:off x="1300452" y="3363838"/>
            <a:ext cx="377838" cy="242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531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7049-5DFB-C3EE-85F2-66716B9129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9A165C8-92CF-5A59-C2E5-7C933242BA24}"/>
              </a:ext>
            </a:extLst>
          </p:cNvPr>
          <p:cNvPicPr>
            <a:picLocks noChangeAspect="1"/>
          </p:cNvPicPr>
          <p:nvPr/>
        </p:nvPicPr>
        <p:blipFill>
          <a:blip r:embed="rId2"/>
          <a:stretch>
            <a:fillRect/>
          </a:stretch>
        </p:blipFill>
        <p:spPr>
          <a:xfrm>
            <a:off x="0" y="1904436"/>
            <a:ext cx="9144000" cy="1334627"/>
          </a:xfrm>
          <a:prstGeom prst="rect">
            <a:avLst/>
          </a:prstGeom>
          <a:ln>
            <a:solidFill>
              <a:schemeClr val="accent1"/>
            </a:solidFill>
          </a:ln>
        </p:spPr>
      </p:pic>
      <p:sp>
        <p:nvSpPr>
          <p:cNvPr id="3" name="Title 2">
            <a:extLst>
              <a:ext uri="{FF2B5EF4-FFF2-40B4-BE49-F238E27FC236}">
                <a16:creationId xmlns:a16="http://schemas.microsoft.com/office/drawing/2014/main" id="{AF55C50C-3D83-C303-A3D0-03E5595ADDBD}"/>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064D2AD7-A061-2888-DD48-92550EECACA8}"/>
              </a:ext>
            </a:extLst>
          </p:cNvPr>
          <p:cNvSpPr>
            <a:spLocks noGrp="1"/>
          </p:cNvSpPr>
          <p:nvPr>
            <p:ph idx="1"/>
          </p:nvPr>
        </p:nvSpPr>
        <p:spPr>
          <a:xfrm>
            <a:off x="395536" y="771551"/>
            <a:ext cx="8352928" cy="720080"/>
          </a:xfrm>
        </p:spPr>
        <p:txBody>
          <a:bodyPr>
            <a:noAutofit/>
          </a:bodyPr>
          <a:lstStyle/>
          <a:p>
            <a:r>
              <a:rPr lang="en-US" sz="1800" dirty="0"/>
              <a:t>For the “Activation  Type” we will choose “Activate all – Activation of the complete electronic collection with no selection of portfolios”</a:t>
            </a:r>
          </a:p>
          <a:p>
            <a:endParaRPr lang="en-US" sz="1800" dirty="0"/>
          </a:p>
        </p:txBody>
      </p:sp>
      <p:sp>
        <p:nvSpPr>
          <p:cNvPr id="5" name="Rectangle 4">
            <a:extLst>
              <a:ext uri="{FF2B5EF4-FFF2-40B4-BE49-F238E27FC236}">
                <a16:creationId xmlns:a16="http://schemas.microsoft.com/office/drawing/2014/main" id="{C9A3A4BC-2558-EDD7-1043-FDD9996DBE46}"/>
              </a:ext>
            </a:extLst>
          </p:cNvPr>
          <p:cNvSpPr/>
          <p:nvPr/>
        </p:nvSpPr>
        <p:spPr>
          <a:xfrm>
            <a:off x="899592" y="2310344"/>
            <a:ext cx="3600400" cy="261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27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A0D00-CF43-0711-BADF-B2F6DE8712C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0584CB-12B3-285E-30C5-C5BAE6650AC4}"/>
              </a:ext>
            </a:extLst>
          </p:cNvPr>
          <p:cNvPicPr>
            <a:picLocks noChangeAspect="1"/>
          </p:cNvPicPr>
          <p:nvPr/>
        </p:nvPicPr>
        <p:blipFill>
          <a:blip r:embed="rId2"/>
          <a:stretch>
            <a:fillRect/>
          </a:stretch>
        </p:blipFill>
        <p:spPr>
          <a:xfrm>
            <a:off x="0" y="1807242"/>
            <a:ext cx="9144000" cy="1529016"/>
          </a:xfrm>
          <a:prstGeom prst="rect">
            <a:avLst/>
          </a:prstGeom>
          <a:ln>
            <a:solidFill>
              <a:schemeClr val="accent1"/>
            </a:solidFill>
          </a:ln>
        </p:spPr>
      </p:pic>
      <p:sp>
        <p:nvSpPr>
          <p:cNvPr id="3" name="Title 2">
            <a:extLst>
              <a:ext uri="{FF2B5EF4-FFF2-40B4-BE49-F238E27FC236}">
                <a16:creationId xmlns:a16="http://schemas.microsoft.com/office/drawing/2014/main" id="{8D3F7C4C-6A47-80B5-6609-8F7865FF6444}"/>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A58EB209-09C9-DA76-D96F-3DB3CD8F76EF}"/>
              </a:ext>
            </a:extLst>
          </p:cNvPr>
          <p:cNvSpPr>
            <a:spLocks noGrp="1"/>
          </p:cNvSpPr>
          <p:nvPr>
            <p:ph idx="1"/>
          </p:nvPr>
        </p:nvSpPr>
        <p:spPr>
          <a:xfrm>
            <a:off x="395536" y="771551"/>
            <a:ext cx="8352928" cy="720080"/>
          </a:xfrm>
        </p:spPr>
        <p:txBody>
          <a:bodyPr>
            <a:noAutofit/>
          </a:bodyPr>
          <a:lstStyle/>
          <a:p>
            <a:r>
              <a:rPr lang="en-US" sz="1800" dirty="0"/>
              <a:t>We are presented with the “Activation Summary” and will activate.</a:t>
            </a:r>
          </a:p>
          <a:p>
            <a:endParaRPr lang="en-US" sz="1800" dirty="0"/>
          </a:p>
        </p:txBody>
      </p:sp>
      <p:sp>
        <p:nvSpPr>
          <p:cNvPr id="5" name="Rectangle 4">
            <a:extLst>
              <a:ext uri="{FF2B5EF4-FFF2-40B4-BE49-F238E27FC236}">
                <a16:creationId xmlns:a16="http://schemas.microsoft.com/office/drawing/2014/main" id="{5380EE88-AC14-E80E-E247-554154ACD66E}"/>
              </a:ext>
            </a:extLst>
          </p:cNvPr>
          <p:cNvSpPr/>
          <p:nvPr/>
        </p:nvSpPr>
        <p:spPr>
          <a:xfrm>
            <a:off x="178043" y="1829562"/>
            <a:ext cx="2160240" cy="31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220414-520C-170D-E307-4D1986D39E6C}"/>
              </a:ext>
            </a:extLst>
          </p:cNvPr>
          <p:cNvSpPr/>
          <p:nvPr/>
        </p:nvSpPr>
        <p:spPr>
          <a:xfrm>
            <a:off x="8532440" y="1813234"/>
            <a:ext cx="593304" cy="31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583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85D15-EE3E-8336-288F-75D4BEF1C2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91B279-BE96-2439-37AA-2D5DA56524F0}"/>
              </a:ext>
            </a:extLst>
          </p:cNvPr>
          <p:cNvPicPr>
            <a:picLocks noChangeAspect="1"/>
          </p:cNvPicPr>
          <p:nvPr/>
        </p:nvPicPr>
        <p:blipFill>
          <a:blip r:embed="rId2"/>
          <a:stretch>
            <a:fillRect/>
          </a:stretch>
        </p:blipFill>
        <p:spPr>
          <a:xfrm>
            <a:off x="0" y="1572471"/>
            <a:ext cx="9144000" cy="1998557"/>
          </a:xfrm>
          <a:prstGeom prst="rect">
            <a:avLst/>
          </a:prstGeom>
          <a:ln>
            <a:solidFill>
              <a:schemeClr val="accent1"/>
            </a:solidFill>
          </a:ln>
        </p:spPr>
      </p:pic>
      <p:sp>
        <p:nvSpPr>
          <p:cNvPr id="3" name="Title 2">
            <a:extLst>
              <a:ext uri="{FF2B5EF4-FFF2-40B4-BE49-F238E27FC236}">
                <a16:creationId xmlns:a16="http://schemas.microsoft.com/office/drawing/2014/main" id="{4AFD9999-A24A-21A9-A4B3-B1E858436628}"/>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8293555B-2FBE-907B-7595-648B9646D10A}"/>
              </a:ext>
            </a:extLst>
          </p:cNvPr>
          <p:cNvSpPr>
            <a:spLocks noGrp="1"/>
          </p:cNvSpPr>
          <p:nvPr>
            <p:ph idx="1"/>
          </p:nvPr>
        </p:nvSpPr>
        <p:spPr>
          <a:xfrm>
            <a:off x="395536" y="771551"/>
            <a:ext cx="8352928" cy="720080"/>
          </a:xfrm>
        </p:spPr>
        <p:txBody>
          <a:bodyPr>
            <a:noAutofit/>
          </a:bodyPr>
          <a:lstStyle/>
          <a:p>
            <a:r>
              <a:rPr lang="en-US" sz="1800" dirty="0"/>
              <a:t>The Electronic Activation job runs</a:t>
            </a:r>
          </a:p>
          <a:p>
            <a:endParaRPr lang="en-US" sz="1800" dirty="0"/>
          </a:p>
        </p:txBody>
      </p:sp>
      <p:sp>
        <p:nvSpPr>
          <p:cNvPr id="8" name="Rectangle 7">
            <a:extLst>
              <a:ext uri="{FF2B5EF4-FFF2-40B4-BE49-F238E27FC236}">
                <a16:creationId xmlns:a16="http://schemas.microsoft.com/office/drawing/2014/main" id="{576987C3-AC96-8C75-B193-AA71008B4B5A}"/>
              </a:ext>
            </a:extLst>
          </p:cNvPr>
          <p:cNvSpPr/>
          <p:nvPr/>
        </p:nvSpPr>
        <p:spPr>
          <a:xfrm>
            <a:off x="408467" y="3147814"/>
            <a:ext cx="1787269"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63BCC40-93BB-C667-C7A7-EF9123E5BACF}"/>
              </a:ext>
            </a:extLst>
          </p:cNvPr>
          <p:cNvSpPr/>
          <p:nvPr/>
        </p:nvSpPr>
        <p:spPr>
          <a:xfrm>
            <a:off x="1948525" y="1995686"/>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08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0284-7632-D7F0-02F0-D59266A2C2A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F821BBE-C476-74D7-2495-4C8A519423F8}"/>
              </a:ext>
            </a:extLst>
          </p:cNvPr>
          <p:cNvPicPr>
            <a:picLocks noChangeAspect="1"/>
          </p:cNvPicPr>
          <p:nvPr/>
        </p:nvPicPr>
        <p:blipFill>
          <a:blip r:embed="rId2"/>
          <a:stretch>
            <a:fillRect/>
          </a:stretch>
        </p:blipFill>
        <p:spPr>
          <a:xfrm>
            <a:off x="0" y="1638200"/>
            <a:ext cx="9144000" cy="1867099"/>
          </a:xfrm>
          <a:prstGeom prst="rect">
            <a:avLst/>
          </a:prstGeom>
          <a:ln>
            <a:solidFill>
              <a:schemeClr val="accent1"/>
            </a:solidFill>
          </a:ln>
        </p:spPr>
      </p:pic>
      <p:sp>
        <p:nvSpPr>
          <p:cNvPr id="3" name="Title 2">
            <a:extLst>
              <a:ext uri="{FF2B5EF4-FFF2-40B4-BE49-F238E27FC236}">
                <a16:creationId xmlns:a16="http://schemas.microsoft.com/office/drawing/2014/main" id="{E66E32ED-E53B-87A9-8D79-12AD03B08E49}"/>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556165E0-9282-7F45-F5C2-266EF5AB790A}"/>
              </a:ext>
            </a:extLst>
          </p:cNvPr>
          <p:cNvSpPr>
            <a:spLocks noGrp="1"/>
          </p:cNvSpPr>
          <p:nvPr>
            <p:ph idx="1"/>
          </p:nvPr>
        </p:nvSpPr>
        <p:spPr>
          <a:xfrm>
            <a:off x="395536" y="771551"/>
            <a:ext cx="8352928" cy="720080"/>
          </a:xfrm>
        </p:spPr>
        <p:txBody>
          <a:bodyPr>
            <a:noAutofit/>
          </a:bodyPr>
          <a:lstStyle/>
          <a:p>
            <a:r>
              <a:rPr lang="en-US" sz="1800" dirty="0"/>
              <a:t>The Electronic Activation job completes</a:t>
            </a:r>
          </a:p>
          <a:p>
            <a:endParaRPr lang="en-US" sz="1800" dirty="0"/>
          </a:p>
        </p:txBody>
      </p:sp>
      <p:sp>
        <p:nvSpPr>
          <p:cNvPr id="8" name="Rectangle 7">
            <a:extLst>
              <a:ext uri="{FF2B5EF4-FFF2-40B4-BE49-F238E27FC236}">
                <a16:creationId xmlns:a16="http://schemas.microsoft.com/office/drawing/2014/main" id="{0A754E37-63E6-8671-0B1F-2E5F40BCCCEC}"/>
              </a:ext>
            </a:extLst>
          </p:cNvPr>
          <p:cNvSpPr/>
          <p:nvPr/>
        </p:nvSpPr>
        <p:spPr>
          <a:xfrm>
            <a:off x="1331641" y="3247407"/>
            <a:ext cx="1008112" cy="26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FD4CD8-F4D3-FFFB-C109-E1DF6236E17F}"/>
              </a:ext>
            </a:extLst>
          </p:cNvPr>
          <p:cNvSpPr/>
          <p:nvPr/>
        </p:nvSpPr>
        <p:spPr>
          <a:xfrm>
            <a:off x="2514956" y="2092186"/>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315E528-3E92-84F1-D092-EBAADAB3C087}"/>
              </a:ext>
            </a:extLst>
          </p:cNvPr>
          <p:cNvSpPr/>
          <p:nvPr/>
        </p:nvSpPr>
        <p:spPr>
          <a:xfrm>
            <a:off x="6300192" y="3247407"/>
            <a:ext cx="1152128" cy="26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85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AAA0-FB17-EBA3-5019-09E8A75630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8CCF9DD-D711-9308-35B5-FD7B4FC3D144}"/>
              </a:ext>
            </a:extLst>
          </p:cNvPr>
          <p:cNvPicPr>
            <a:picLocks noChangeAspect="1"/>
          </p:cNvPicPr>
          <p:nvPr/>
        </p:nvPicPr>
        <p:blipFill>
          <a:blip r:embed="rId2"/>
          <a:stretch>
            <a:fillRect/>
          </a:stretch>
        </p:blipFill>
        <p:spPr>
          <a:xfrm>
            <a:off x="539552" y="1181804"/>
            <a:ext cx="8280412" cy="3542151"/>
          </a:xfrm>
          <a:prstGeom prst="rect">
            <a:avLst/>
          </a:prstGeom>
          <a:ln>
            <a:solidFill>
              <a:schemeClr val="accent1"/>
            </a:solidFill>
          </a:ln>
        </p:spPr>
      </p:pic>
      <p:sp>
        <p:nvSpPr>
          <p:cNvPr id="3" name="Title 2">
            <a:extLst>
              <a:ext uri="{FF2B5EF4-FFF2-40B4-BE49-F238E27FC236}">
                <a16:creationId xmlns:a16="http://schemas.microsoft.com/office/drawing/2014/main" id="{8ED3C8FB-B2CD-9C1A-4313-DAF42DBEC5B0}"/>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368A8F21-0283-7A6B-89B1-C1224EFC2C93}"/>
              </a:ext>
            </a:extLst>
          </p:cNvPr>
          <p:cNvSpPr>
            <a:spLocks noGrp="1"/>
          </p:cNvSpPr>
          <p:nvPr>
            <p:ph idx="1"/>
          </p:nvPr>
        </p:nvSpPr>
        <p:spPr>
          <a:xfrm>
            <a:off x="395536" y="771551"/>
            <a:ext cx="8352928" cy="720080"/>
          </a:xfrm>
        </p:spPr>
        <p:txBody>
          <a:bodyPr>
            <a:noAutofit/>
          </a:bodyPr>
          <a:lstStyle/>
          <a:p>
            <a:r>
              <a:rPr lang="en-US" sz="1800" dirty="0"/>
              <a:t>The Electronic Collection now has an active service</a:t>
            </a:r>
          </a:p>
          <a:p>
            <a:endParaRPr lang="en-US" sz="1800" dirty="0"/>
          </a:p>
        </p:txBody>
      </p:sp>
      <p:sp>
        <p:nvSpPr>
          <p:cNvPr id="8" name="Rectangle 7">
            <a:extLst>
              <a:ext uri="{FF2B5EF4-FFF2-40B4-BE49-F238E27FC236}">
                <a16:creationId xmlns:a16="http://schemas.microsoft.com/office/drawing/2014/main" id="{6324A916-D387-235C-07A9-920D759B04EC}"/>
              </a:ext>
            </a:extLst>
          </p:cNvPr>
          <p:cNvSpPr/>
          <p:nvPr/>
        </p:nvSpPr>
        <p:spPr>
          <a:xfrm>
            <a:off x="568102" y="3867895"/>
            <a:ext cx="68093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AF60F3D-6A50-BB16-E6C6-56557BBA81D2}"/>
              </a:ext>
            </a:extLst>
          </p:cNvPr>
          <p:cNvSpPr/>
          <p:nvPr/>
        </p:nvSpPr>
        <p:spPr>
          <a:xfrm>
            <a:off x="965715" y="4454001"/>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AC9936-3D82-4B97-8F8D-3851B8D81CF3}"/>
              </a:ext>
            </a:extLst>
          </p:cNvPr>
          <p:cNvSpPr/>
          <p:nvPr/>
        </p:nvSpPr>
        <p:spPr>
          <a:xfrm>
            <a:off x="1481385" y="4460286"/>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00EC8D9-5E21-D4B4-AB2C-D9B9E83AA799}"/>
              </a:ext>
            </a:extLst>
          </p:cNvPr>
          <p:cNvSpPr/>
          <p:nvPr/>
        </p:nvSpPr>
        <p:spPr>
          <a:xfrm>
            <a:off x="7667836" y="1658809"/>
            <a:ext cx="1152128" cy="440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8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68641-3071-1A13-C4DB-B013F9704B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4224F6D-F23A-798A-A27D-0A295E277596}"/>
              </a:ext>
            </a:extLst>
          </p:cNvPr>
          <p:cNvPicPr>
            <a:picLocks noChangeAspect="1"/>
          </p:cNvPicPr>
          <p:nvPr/>
        </p:nvPicPr>
        <p:blipFill>
          <a:blip r:embed="rId2"/>
          <a:stretch>
            <a:fillRect/>
          </a:stretch>
        </p:blipFill>
        <p:spPr>
          <a:xfrm>
            <a:off x="0" y="1922859"/>
            <a:ext cx="9144000" cy="1297781"/>
          </a:xfrm>
          <a:prstGeom prst="rect">
            <a:avLst/>
          </a:prstGeom>
          <a:ln>
            <a:solidFill>
              <a:schemeClr val="accent1"/>
            </a:solidFill>
          </a:ln>
        </p:spPr>
      </p:pic>
      <p:sp>
        <p:nvSpPr>
          <p:cNvPr id="3" name="Title 2">
            <a:extLst>
              <a:ext uri="{FF2B5EF4-FFF2-40B4-BE49-F238E27FC236}">
                <a16:creationId xmlns:a16="http://schemas.microsoft.com/office/drawing/2014/main" id="{659DC8E8-CF69-459F-1C55-575559BE3114}"/>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6EFD2E41-328C-1220-355E-7A8E5D5E0FB2}"/>
              </a:ext>
            </a:extLst>
          </p:cNvPr>
          <p:cNvSpPr>
            <a:spLocks noGrp="1"/>
          </p:cNvSpPr>
          <p:nvPr>
            <p:ph idx="1"/>
          </p:nvPr>
        </p:nvSpPr>
        <p:spPr>
          <a:xfrm>
            <a:off x="395536" y="771551"/>
            <a:ext cx="8352928" cy="720080"/>
          </a:xfrm>
        </p:spPr>
        <p:txBody>
          <a:bodyPr>
            <a:noAutofit/>
          </a:bodyPr>
          <a:lstStyle/>
          <a:p>
            <a:r>
              <a:rPr lang="en-US" sz="1800" dirty="0"/>
              <a:t>We also see in the POL that the resource is activated</a:t>
            </a:r>
          </a:p>
          <a:p>
            <a:endParaRPr lang="en-US" sz="1800" dirty="0"/>
          </a:p>
        </p:txBody>
      </p:sp>
      <p:sp>
        <p:nvSpPr>
          <p:cNvPr id="6" name="Rectangle 5">
            <a:extLst>
              <a:ext uri="{FF2B5EF4-FFF2-40B4-BE49-F238E27FC236}">
                <a16:creationId xmlns:a16="http://schemas.microsoft.com/office/drawing/2014/main" id="{45C489F3-C63D-907A-EB47-5B3401759221}"/>
              </a:ext>
            </a:extLst>
          </p:cNvPr>
          <p:cNvSpPr/>
          <p:nvPr/>
        </p:nvSpPr>
        <p:spPr>
          <a:xfrm>
            <a:off x="3491880" y="2339398"/>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C2A4810-8AA7-877F-5782-7D8C25FBA01F}"/>
              </a:ext>
            </a:extLst>
          </p:cNvPr>
          <p:cNvSpPr/>
          <p:nvPr/>
        </p:nvSpPr>
        <p:spPr>
          <a:xfrm>
            <a:off x="539552" y="1922859"/>
            <a:ext cx="2664296" cy="216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01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6336-8B20-20B8-1CBB-DEF58CE3CE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48B9F9-19B0-B4C7-8982-40BBADC16E8B}"/>
              </a:ext>
            </a:extLst>
          </p:cNvPr>
          <p:cNvPicPr>
            <a:picLocks noChangeAspect="1"/>
          </p:cNvPicPr>
          <p:nvPr/>
        </p:nvPicPr>
        <p:blipFill>
          <a:blip r:embed="rId2"/>
          <a:stretch>
            <a:fillRect/>
          </a:stretch>
        </p:blipFill>
        <p:spPr>
          <a:xfrm>
            <a:off x="0" y="1749039"/>
            <a:ext cx="9144000" cy="2982951"/>
          </a:xfrm>
          <a:prstGeom prst="rect">
            <a:avLst/>
          </a:prstGeom>
          <a:ln>
            <a:solidFill>
              <a:schemeClr val="accent1"/>
            </a:solidFill>
          </a:ln>
        </p:spPr>
      </p:pic>
      <p:sp>
        <p:nvSpPr>
          <p:cNvPr id="3" name="Title 2">
            <a:extLst>
              <a:ext uri="{FF2B5EF4-FFF2-40B4-BE49-F238E27FC236}">
                <a16:creationId xmlns:a16="http://schemas.microsoft.com/office/drawing/2014/main" id="{243E9A55-22C0-FBFB-35EA-504D49183A35}"/>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69C1B363-8175-B741-1A80-FE262709AF60}"/>
              </a:ext>
            </a:extLst>
          </p:cNvPr>
          <p:cNvSpPr>
            <a:spLocks noGrp="1"/>
          </p:cNvSpPr>
          <p:nvPr>
            <p:ph idx="1"/>
          </p:nvPr>
        </p:nvSpPr>
        <p:spPr>
          <a:xfrm>
            <a:off x="395536" y="771551"/>
            <a:ext cx="8352928" cy="720080"/>
          </a:xfrm>
        </p:spPr>
        <p:txBody>
          <a:bodyPr>
            <a:noAutofit/>
          </a:bodyPr>
          <a:lstStyle/>
          <a:p>
            <a:r>
              <a:rPr lang="en-US" sz="1800" dirty="0"/>
              <a:t>Let’s see how one of the portfolios in the electronic collection appears to the end user in discovery and confirm that there is access (even though we already tested access before activating)</a:t>
            </a:r>
          </a:p>
          <a:p>
            <a:endParaRPr lang="en-US" sz="1800" dirty="0"/>
          </a:p>
        </p:txBody>
      </p:sp>
      <p:sp>
        <p:nvSpPr>
          <p:cNvPr id="10" name="Rectangle 9">
            <a:extLst>
              <a:ext uri="{FF2B5EF4-FFF2-40B4-BE49-F238E27FC236}">
                <a16:creationId xmlns:a16="http://schemas.microsoft.com/office/drawing/2014/main" id="{E59CCF3F-1274-D8F6-AEA7-2FAC0C1878A6}"/>
              </a:ext>
            </a:extLst>
          </p:cNvPr>
          <p:cNvSpPr/>
          <p:nvPr/>
        </p:nvSpPr>
        <p:spPr>
          <a:xfrm>
            <a:off x="909225" y="2598259"/>
            <a:ext cx="2016224"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77D63B6-6B2C-4170-A41C-D847F7FD2457}"/>
              </a:ext>
            </a:extLst>
          </p:cNvPr>
          <p:cNvSpPr txBox="1"/>
          <p:nvPr/>
        </p:nvSpPr>
        <p:spPr>
          <a:xfrm>
            <a:off x="5292080" y="1923679"/>
            <a:ext cx="2824640" cy="1169551"/>
          </a:xfrm>
          <a:prstGeom prst="rect">
            <a:avLst/>
          </a:prstGeom>
          <a:solidFill>
            <a:srgbClr val="FFFF00"/>
          </a:solidFill>
          <a:ln>
            <a:solidFill>
              <a:schemeClr val="accent1"/>
            </a:solidFill>
          </a:ln>
        </p:spPr>
        <p:txBody>
          <a:bodyPr wrap="square" rtlCol="0">
            <a:spAutoFit/>
          </a:bodyPr>
          <a:lstStyle/>
          <a:p>
            <a:pPr>
              <a:buNone/>
            </a:pPr>
            <a:r>
              <a:rPr lang="en-US" sz="1400" dirty="0"/>
              <a:t>Portfolio “Bergen Evening Record (1922-1960)” is in the electronic collection “</a:t>
            </a:r>
          </a:p>
          <a:p>
            <a:r>
              <a:rPr lang="en-US" sz="1400" dirty="0">
                <a:effectLst/>
              </a:rPr>
              <a:t>ProQuest Historical Newspapers: The Bergen Record</a:t>
            </a:r>
            <a:r>
              <a:rPr lang="en-US" sz="1400" dirty="0"/>
              <a:t>”</a:t>
            </a:r>
          </a:p>
        </p:txBody>
      </p:sp>
      <p:sp>
        <p:nvSpPr>
          <p:cNvPr id="13" name="Rectangle 12">
            <a:extLst>
              <a:ext uri="{FF2B5EF4-FFF2-40B4-BE49-F238E27FC236}">
                <a16:creationId xmlns:a16="http://schemas.microsoft.com/office/drawing/2014/main" id="{624F2B52-A1D5-269E-D0D3-1456E8A97E5C}"/>
              </a:ext>
            </a:extLst>
          </p:cNvPr>
          <p:cNvSpPr/>
          <p:nvPr/>
        </p:nvSpPr>
        <p:spPr>
          <a:xfrm>
            <a:off x="251520" y="1862527"/>
            <a:ext cx="4013280"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922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9582-537F-1850-2C99-AF8A6EEA1E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ACACD59-F048-0938-948F-F32D0B510B06}"/>
              </a:ext>
            </a:extLst>
          </p:cNvPr>
          <p:cNvPicPr>
            <a:picLocks noChangeAspect="1"/>
          </p:cNvPicPr>
          <p:nvPr/>
        </p:nvPicPr>
        <p:blipFill>
          <a:blip r:embed="rId2"/>
          <a:stretch>
            <a:fillRect/>
          </a:stretch>
        </p:blipFill>
        <p:spPr>
          <a:xfrm>
            <a:off x="0" y="1510455"/>
            <a:ext cx="9144000" cy="2122589"/>
          </a:xfrm>
          <a:prstGeom prst="rect">
            <a:avLst/>
          </a:prstGeom>
          <a:ln>
            <a:solidFill>
              <a:schemeClr val="accent1"/>
            </a:solidFill>
          </a:ln>
        </p:spPr>
      </p:pic>
      <p:sp>
        <p:nvSpPr>
          <p:cNvPr id="3" name="Title 2">
            <a:extLst>
              <a:ext uri="{FF2B5EF4-FFF2-40B4-BE49-F238E27FC236}">
                <a16:creationId xmlns:a16="http://schemas.microsoft.com/office/drawing/2014/main" id="{9A607A33-7206-5A5F-DFCB-8F3482CA311C}"/>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B5267782-A2D9-0E87-6250-DBFEB8DD8260}"/>
              </a:ext>
            </a:extLst>
          </p:cNvPr>
          <p:cNvSpPr>
            <a:spLocks noGrp="1"/>
          </p:cNvSpPr>
          <p:nvPr>
            <p:ph idx="1"/>
          </p:nvPr>
        </p:nvSpPr>
        <p:spPr>
          <a:xfrm>
            <a:off x="395536" y="771551"/>
            <a:ext cx="8352928" cy="720080"/>
          </a:xfrm>
        </p:spPr>
        <p:txBody>
          <a:bodyPr>
            <a:noAutofit/>
          </a:bodyPr>
          <a:lstStyle/>
          <a:p>
            <a:r>
              <a:rPr lang="en-US" sz="1800" dirty="0"/>
              <a:t>We will display this portfolio in discovery and confirm that there is access and see how it will appear to the end user.</a:t>
            </a:r>
          </a:p>
          <a:p>
            <a:endParaRPr lang="en-US" sz="1800" dirty="0"/>
          </a:p>
        </p:txBody>
      </p:sp>
      <p:sp>
        <p:nvSpPr>
          <p:cNvPr id="10" name="Rectangle 9">
            <a:extLst>
              <a:ext uri="{FF2B5EF4-FFF2-40B4-BE49-F238E27FC236}">
                <a16:creationId xmlns:a16="http://schemas.microsoft.com/office/drawing/2014/main" id="{512B97A5-5A6D-9369-1E0F-45AAE0770A9C}"/>
              </a:ext>
            </a:extLst>
          </p:cNvPr>
          <p:cNvSpPr/>
          <p:nvPr/>
        </p:nvSpPr>
        <p:spPr>
          <a:xfrm>
            <a:off x="7812360" y="3401542"/>
            <a:ext cx="1057706" cy="250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140D872-0D02-2BD3-B314-83E41089F8CF}"/>
              </a:ext>
            </a:extLst>
          </p:cNvPr>
          <p:cNvSpPr/>
          <p:nvPr/>
        </p:nvSpPr>
        <p:spPr>
          <a:xfrm>
            <a:off x="899592" y="1557646"/>
            <a:ext cx="3145938"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6745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DBA7-D294-6446-DC72-457A9815D88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5ED619-88EC-7F9F-E640-4E989EDDA3BD}"/>
              </a:ext>
            </a:extLst>
          </p:cNvPr>
          <p:cNvPicPr>
            <a:picLocks noChangeAspect="1"/>
          </p:cNvPicPr>
          <p:nvPr/>
        </p:nvPicPr>
        <p:blipFill>
          <a:blip r:embed="rId2"/>
          <a:stretch>
            <a:fillRect/>
          </a:stretch>
        </p:blipFill>
        <p:spPr>
          <a:xfrm>
            <a:off x="1907704" y="1586176"/>
            <a:ext cx="6012160" cy="3257362"/>
          </a:xfrm>
          <a:prstGeom prst="rect">
            <a:avLst/>
          </a:prstGeom>
          <a:ln>
            <a:solidFill>
              <a:schemeClr val="accent1"/>
            </a:solidFill>
          </a:ln>
        </p:spPr>
      </p:pic>
      <p:sp>
        <p:nvSpPr>
          <p:cNvPr id="3" name="Title 2">
            <a:extLst>
              <a:ext uri="{FF2B5EF4-FFF2-40B4-BE49-F238E27FC236}">
                <a16:creationId xmlns:a16="http://schemas.microsoft.com/office/drawing/2014/main" id="{F8E580A2-A196-B43F-AE83-F12944E94C56}"/>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5D1B752E-C886-B68E-9E92-FA43CD1BA756}"/>
              </a:ext>
            </a:extLst>
          </p:cNvPr>
          <p:cNvSpPr>
            <a:spLocks noGrp="1"/>
          </p:cNvSpPr>
          <p:nvPr>
            <p:ph idx="1"/>
          </p:nvPr>
        </p:nvSpPr>
        <p:spPr>
          <a:xfrm>
            <a:off x="395536" y="771551"/>
            <a:ext cx="8352928" cy="720080"/>
          </a:xfrm>
        </p:spPr>
        <p:txBody>
          <a:bodyPr>
            <a:noAutofit/>
          </a:bodyPr>
          <a:lstStyle/>
          <a:p>
            <a:r>
              <a:rPr lang="en-US" sz="1800" dirty="0"/>
              <a:t>In discovery we will click the link for “ProQuest Historical Newspapers: The Bergen Record”</a:t>
            </a:r>
          </a:p>
        </p:txBody>
      </p:sp>
      <p:sp>
        <p:nvSpPr>
          <p:cNvPr id="10" name="Rectangle 9">
            <a:extLst>
              <a:ext uri="{FF2B5EF4-FFF2-40B4-BE49-F238E27FC236}">
                <a16:creationId xmlns:a16="http://schemas.microsoft.com/office/drawing/2014/main" id="{32DB0847-0EED-F7A0-8B56-2B4C4D602DF0}"/>
              </a:ext>
            </a:extLst>
          </p:cNvPr>
          <p:cNvSpPr/>
          <p:nvPr/>
        </p:nvSpPr>
        <p:spPr>
          <a:xfrm>
            <a:off x="2843808" y="4404909"/>
            <a:ext cx="2880320" cy="232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907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659D-3121-600C-CCF5-61B280E8AC9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6C4701-9C98-B9F1-10FE-313DE343EF9D}"/>
              </a:ext>
            </a:extLst>
          </p:cNvPr>
          <p:cNvPicPr>
            <a:picLocks noChangeAspect="1"/>
          </p:cNvPicPr>
          <p:nvPr/>
        </p:nvPicPr>
        <p:blipFill>
          <a:blip r:embed="rId2"/>
          <a:stretch>
            <a:fillRect/>
          </a:stretch>
        </p:blipFill>
        <p:spPr>
          <a:xfrm>
            <a:off x="0" y="1203598"/>
            <a:ext cx="9144000" cy="3378467"/>
          </a:xfrm>
          <a:prstGeom prst="rect">
            <a:avLst/>
          </a:prstGeom>
          <a:ln>
            <a:solidFill>
              <a:schemeClr val="accent1"/>
            </a:solidFill>
          </a:ln>
        </p:spPr>
      </p:pic>
      <p:sp>
        <p:nvSpPr>
          <p:cNvPr id="3" name="Title 2">
            <a:extLst>
              <a:ext uri="{FF2B5EF4-FFF2-40B4-BE49-F238E27FC236}">
                <a16:creationId xmlns:a16="http://schemas.microsoft.com/office/drawing/2014/main" id="{D46BF4A9-8950-CFC2-311E-7D6F19F10AB4}"/>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3B39B6A8-3823-D426-E0A4-FB44CF935D92}"/>
              </a:ext>
            </a:extLst>
          </p:cNvPr>
          <p:cNvSpPr>
            <a:spLocks noGrp="1"/>
          </p:cNvSpPr>
          <p:nvPr>
            <p:ph idx="1"/>
          </p:nvPr>
        </p:nvSpPr>
        <p:spPr>
          <a:xfrm>
            <a:off x="395536" y="771551"/>
            <a:ext cx="8352928" cy="720080"/>
          </a:xfrm>
        </p:spPr>
        <p:txBody>
          <a:bodyPr>
            <a:noAutofit/>
          </a:bodyPr>
          <a:lstStyle/>
          <a:p>
            <a:r>
              <a:rPr lang="en-US" sz="1800" dirty="0"/>
              <a:t>We see that the link works and brings the end user in discovery to the correct page</a:t>
            </a:r>
          </a:p>
          <a:p>
            <a:endParaRPr lang="en-US" sz="1800" dirty="0"/>
          </a:p>
        </p:txBody>
      </p:sp>
      <p:sp>
        <p:nvSpPr>
          <p:cNvPr id="10" name="Rectangle 9">
            <a:extLst>
              <a:ext uri="{FF2B5EF4-FFF2-40B4-BE49-F238E27FC236}">
                <a16:creationId xmlns:a16="http://schemas.microsoft.com/office/drawing/2014/main" id="{E48D16F5-1701-00DB-0DE1-A06C8B8DFFC6}"/>
              </a:ext>
            </a:extLst>
          </p:cNvPr>
          <p:cNvSpPr/>
          <p:nvPr/>
        </p:nvSpPr>
        <p:spPr>
          <a:xfrm>
            <a:off x="391782" y="1682015"/>
            <a:ext cx="3604153" cy="306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7854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5B8BA-D58B-9EDD-F7E4-CE046E1881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39DB4C-47C1-DBA0-4640-56E1646D5677}"/>
              </a:ext>
            </a:extLst>
          </p:cNvPr>
          <p:cNvPicPr>
            <a:picLocks noChangeAspect="1"/>
          </p:cNvPicPr>
          <p:nvPr/>
        </p:nvPicPr>
        <p:blipFill>
          <a:blip r:embed="rId2"/>
          <a:stretch>
            <a:fillRect/>
          </a:stretch>
        </p:blipFill>
        <p:spPr>
          <a:xfrm>
            <a:off x="1096472" y="1433314"/>
            <a:ext cx="6951055" cy="3255264"/>
          </a:xfrm>
          <a:prstGeom prst="rect">
            <a:avLst/>
          </a:prstGeom>
          <a:ln>
            <a:solidFill>
              <a:schemeClr val="accent1"/>
            </a:solidFill>
          </a:ln>
        </p:spPr>
      </p:pic>
      <p:sp>
        <p:nvSpPr>
          <p:cNvPr id="3" name="Title 2">
            <a:extLst>
              <a:ext uri="{FF2B5EF4-FFF2-40B4-BE49-F238E27FC236}">
                <a16:creationId xmlns:a16="http://schemas.microsoft.com/office/drawing/2014/main" id="{A3C32EBB-D45A-B4C2-4444-904D6B73B9A4}"/>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6CCC36AD-5435-2395-B3F0-9856C8A82FA4}"/>
              </a:ext>
            </a:extLst>
          </p:cNvPr>
          <p:cNvSpPr>
            <a:spLocks noGrp="1"/>
          </p:cNvSpPr>
          <p:nvPr>
            <p:ph idx="1"/>
          </p:nvPr>
        </p:nvSpPr>
        <p:spPr>
          <a:xfrm>
            <a:off x="395536" y="771551"/>
            <a:ext cx="8352928" cy="720080"/>
          </a:xfrm>
        </p:spPr>
        <p:txBody>
          <a:bodyPr>
            <a:noAutofit/>
          </a:bodyPr>
          <a:lstStyle/>
          <a:p>
            <a:r>
              <a:rPr lang="en-US" sz="1800" dirty="0"/>
              <a:t>From the Electronic Resource Activation Task List, we can now change the task to “Done”</a:t>
            </a:r>
          </a:p>
          <a:p>
            <a:endParaRPr lang="en-US" sz="1800" dirty="0"/>
          </a:p>
        </p:txBody>
      </p:sp>
      <p:sp>
        <p:nvSpPr>
          <p:cNvPr id="10" name="Rectangle 9">
            <a:extLst>
              <a:ext uri="{FF2B5EF4-FFF2-40B4-BE49-F238E27FC236}">
                <a16:creationId xmlns:a16="http://schemas.microsoft.com/office/drawing/2014/main" id="{BF9FA4EB-9019-C7F7-858C-CE5F98C7560C}"/>
              </a:ext>
            </a:extLst>
          </p:cNvPr>
          <p:cNvSpPr/>
          <p:nvPr/>
        </p:nvSpPr>
        <p:spPr>
          <a:xfrm>
            <a:off x="1259632" y="1733972"/>
            <a:ext cx="648072" cy="244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D51D9D2-7500-CB03-EA08-13AD5890895A}"/>
              </a:ext>
            </a:extLst>
          </p:cNvPr>
          <p:cNvSpPr/>
          <p:nvPr/>
        </p:nvSpPr>
        <p:spPr>
          <a:xfrm>
            <a:off x="1930268" y="2579254"/>
            <a:ext cx="769523" cy="424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75FB0A-FBFA-ECB6-0EF6-AD5454E6F66B}"/>
              </a:ext>
            </a:extLst>
          </p:cNvPr>
          <p:cNvSpPr/>
          <p:nvPr/>
        </p:nvSpPr>
        <p:spPr>
          <a:xfrm>
            <a:off x="7211804" y="4131434"/>
            <a:ext cx="28803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887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6328-206A-84F8-FCB7-E281973CB1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9EEAF1-6896-152D-8E90-65C54262370F}"/>
              </a:ext>
            </a:extLst>
          </p:cNvPr>
          <p:cNvPicPr>
            <a:picLocks noChangeAspect="1"/>
          </p:cNvPicPr>
          <p:nvPr/>
        </p:nvPicPr>
        <p:blipFill>
          <a:blip r:embed="rId2"/>
          <a:stretch>
            <a:fillRect/>
          </a:stretch>
        </p:blipFill>
        <p:spPr>
          <a:xfrm>
            <a:off x="0" y="1618375"/>
            <a:ext cx="9144000" cy="1906749"/>
          </a:xfrm>
          <a:prstGeom prst="rect">
            <a:avLst/>
          </a:prstGeom>
          <a:ln>
            <a:solidFill>
              <a:schemeClr val="accent1"/>
            </a:solidFill>
          </a:ln>
        </p:spPr>
      </p:pic>
      <p:sp>
        <p:nvSpPr>
          <p:cNvPr id="3" name="Title 2">
            <a:extLst>
              <a:ext uri="{FF2B5EF4-FFF2-40B4-BE49-F238E27FC236}">
                <a16:creationId xmlns:a16="http://schemas.microsoft.com/office/drawing/2014/main" id="{1E9BE016-7F84-CD34-182B-EB0156111467}"/>
              </a:ext>
            </a:extLst>
          </p:cNvPr>
          <p:cNvSpPr>
            <a:spLocks noGrp="1"/>
          </p:cNvSpPr>
          <p:nvPr>
            <p:ph type="title"/>
          </p:nvPr>
        </p:nvSpPr>
        <p:spPr/>
        <p:txBody>
          <a:bodyPr>
            <a:normAutofit/>
          </a:bodyPr>
          <a:lstStyle/>
          <a:p>
            <a:pPr>
              <a:lnSpc>
                <a:spcPct val="90000"/>
              </a:lnSpc>
            </a:pPr>
            <a:r>
              <a:rPr lang="en-US" sz="2800" dirty="0"/>
              <a:t>Live example # 1</a:t>
            </a:r>
          </a:p>
        </p:txBody>
      </p:sp>
      <p:sp>
        <p:nvSpPr>
          <p:cNvPr id="9" name="Content Placeholder 3">
            <a:extLst>
              <a:ext uri="{FF2B5EF4-FFF2-40B4-BE49-F238E27FC236}">
                <a16:creationId xmlns:a16="http://schemas.microsoft.com/office/drawing/2014/main" id="{6CE5A97D-D3C5-970D-ECC4-4F3FAB342400}"/>
              </a:ext>
            </a:extLst>
          </p:cNvPr>
          <p:cNvSpPr>
            <a:spLocks noGrp="1"/>
          </p:cNvSpPr>
          <p:nvPr>
            <p:ph idx="1"/>
          </p:nvPr>
        </p:nvSpPr>
        <p:spPr>
          <a:xfrm>
            <a:off x="395536" y="771551"/>
            <a:ext cx="8352928" cy="720080"/>
          </a:xfrm>
        </p:spPr>
        <p:txBody>
          <a:bodyPr>
            <a:noAutofit/>
          </a:bodyPr>
          <a:lstStyle/>
          <a:p>
            <a:r>
              <a:rPr lang="en-US" sz="1800" dirty="0"/>
              <a:t>The task is complete</a:t>
            </a:r>
          </a:p>
          <a:p>
            <a:endParaRPr lang="en-US" sz="1800" dirty="0"/>
          </a:p>
        </p:txBody>
      </p:sp>
      <p:sp>
        <p:nvSpPr>
          <p:cNvPr id="10" name="Rectangle 9">
            <a:extLst>
              <a:ext uri="{FF2B5EF4-FFF2-40B4-BE49-F238E27FC236}">
                <a16:creationId xmlns:a16="http://schemas.microsoft.com/office/drawing/2014/main" id="{545C202B-43B4-9BA2-48DC-53258446B15A}"/>
              </a:ext>
            </a:extLst>
          </p:cNvPr>
          <p:cNvSpPr/>
          <p:nvPr/>
        </p:nvSpPr>
        <p:spPr>
          <a:xfrm>
            <a:off x="251520" y="1995686"/>
            <a:ext cx="792088" cy="316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BE43276-F627-3C04-7EC8-588FEB8CFBFE}"/>
              </a:ext>
            </a:extLst>
          </p:cNvPr>
          <p:cNvSpPr/>
          <p:nvPr/>
        </p:nvSpPr>
        <p:spPr>
          <a:xfrm>
            <a:off x="3995936" y="2859782"/>
            <a:ext cx="115212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0353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dirty="0"/>
              <a:t>Live example # 2</a:t>
            </a:r>
          </a:p>
        </p:txBody>
      </p:sp>
    </p:spTree>
    <p:extLst>
      <p:ext uri="{BB962C8B-B14F-4D97-AF65-F5344CB8AC3E}">
        <p14:creationId xmlns:p14="http://schemas.microsoft.com/office/powerpoint/2010/main" val="1078410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600591-9D94-AB6B-E63C-50EF37900C82}"/>
              </a:ext>
            </a:extLst>
          </p:cNvPr>
          <p:cNvPicPr>
            <a:picLocks noChangeAspect="1"/>
          </p:cNvPicPr>
          <p:nvPr/>
        </p:nvPicPr>
        <p:blipFill>
          <a:blip r:embed="rId2"/>
          <a:stretch>
            <a:fillRect/>
          </a:stretch>
        </p:blipFill>
        <p:spPr>
          <a:xfrm>
            <a:off x="0" y="1779662"/>
            <a:ext cx="9144000" cy="22966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Live example #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r>
              <a:rPr lang="en-US" sz="1800" dirty="0"/>
              <a:t>We will now place an acquisitions order (POL) for electronic collection “Informit A+ Education” from the Community Zone</a:t>
            </a:r>
          </a:p>
        </p:txBody>
      </p:sp>
      <p:sp>
        <p:nvSpPr>
          <p:cNvPr id="6" name="Rectangle 5">
            <a:extLst>
              <a:ext uri="{FF2B5EF4-FFF2-40B4-BE49-F238E27FC236}">
                <a16:creationId xmlns:a16="http://schemas.microsoft.com/office/drawing/2014/main" id="{090C25F1-FDA0-90FF-19DA-4EBAA5E0EA19}"/>
              </a:ext>
            </a:extLst>
          </p:cNvPr>
          <p:cNvSpPr/>
          <p:nvPr/>
        </p:nvSpPr>
        <p:spPr>
          <a:xfrm>
            <a:off x="8172400" y="2276062"/>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AECA73C-DC99-CA7E-8737-C6B7AD568F58}"/>
              </a:ext>
            </a:extLst>
          </p:cNvPr>
          <p:cNvSpPr/>
          <p:nvPr/>
        </p:nvSpPr>
        <p:spPr>
          <a:xfrm>
            <a:off x="8918443" y="1827686"/>
            <a:ext cx="216024" cy="197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6538EF-B126-367B-5C30-FB06E2BBFA63}"/>
              </a:ext>
            </a:extLst>
          </p:cNvPr>
          <p:cNvSpPr/>
          <p:nvPr/>
        </p:nvSpPr>
        <p:spPr>
          <a:xfrm>
            <a:off x="755576" y="1827686"/>
            <a:ext cx="1296144" cy="232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2155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Live example # 2</a:t>
            </a:r>
          </a:p>
        </p:txBody>
      </p:sp>
      <p:sp>
        <p:nvSpPr>
          <p:cNvPr id="14" name="Content Placeholder 3">
            <a:extLst>
              <a:ext uri="{FF2B5EF4-FFF2-40B4-BE49-F238E27FC236}">
                <a16:creationId xmlns:a16="http://schemas.microsoft.com/office/drawing/2014/main" id="{A75DABFB-86EB-A16C-7966-DFA98EC8C33A}"/>
              </a:ext>
            </a:extLst>
          </p:cNvPr>
          <p:cNvSpPr>
            <a:spLocks noGrp="1"/>
          </p:cNvSpPr>
          <p:nvPr>
            <p:ph idx="1"/>
          </p:nvPr>
        </p:nvSpPr>
        <p:spPr>
          <a:xfrm>
            <a:off x="395536" y="771551"/>
            <a:ext cx="8352928" cy="432047"/>
          </a:xfrm>
        </p:spPr>
        <p:txBody>
          <a:bodyPr>
            <a:noAutofit/>
          </a:bodyPr>
          <a:lstStyle/>
          <a:p>
            <a:r>
              <a:rPr lang="en-US" sz="1800" dirty="0"/>
              <a:t>POL-46797 is created for electronic collection “Informit A+ Education”.</a:t>
            </a:r>
          </a:p>
        </p:txBody>
      </p:sp>
      <p:pic>
        <p:nvPicPr>
          <p:cNvPr id="4" name="Picture 3">
            <a:extLst>
              <a:ext uri="{FF2B5EF4-FFF2-40B4-BE49-F238E27FC236}">
                <a16:creationId xmlns:a16="http://schemas.microsoft.com/office/drawing/2014/main" id="{479381A3-75F3-18FB-C509-FD2BF2ADF165}"/>
              </a:ext>
            </a:extLst>
          </p:cNvPr>
          <p:cNvPicPr>
            <a:picLocks noChangeAspect="1"/>
          </p:cNvPicPr>
          <p:nvPr/>
        </p:nvPicPr>
        <p:blipFill>
          <a:blip r:embed="rId2"/>
          <a:stretch>
            <a:fillRect/>
          </a:stretch>
        </p:blipFill>
        <p:spPr>
          <a:xfrm>
            <a:off x="0" y="1922859"/>
            <a:ext cx="9144000" cy="1297781"/>
          </a:xfrm>
          <a:prstGeom prst="rect">
            <a:avLst/>
          </a:prstGeom>
          <a:ln>
            <a:solidFill>
              <a:schemeClr val="accent1"/>
            </a:solidFill>
          </a:ln>
        </p:spPr>
      </p:pic>
      <p:sp>
        <p:nvSpPr>
          <p:cNvPr id="12" name="TextBox 11">
            <a:extLst>
              <a:ext uri="{FF2B5EF4-FFF2-40B4-BE49-F238E27FC236}">
                <a16:creationId xmlns:a16="http://schemas.microsoft.com/office/drawing/2014/main" id="{FD573AF6-9E5E-EF46-6A00-B7DD4750E526}"/>
              </a:ext>
            </a:extLst>
          </p:cNvPr>
          <p:cNvSpPr txBox="1"/>
          <p:nvPr/>
        </p:nvSpPr>
        <p:spPr>
          <a:xfrm>
            <a:off x="5580112" y="2851308"/>
            <a:ext cx="1656184" cy="523220"/>
          </a:xfrm>
          <a:prstGeom prst="rect">
            <a:avLst/>
          </a:prstGeom>
          <a:solidFill>
            <a:srgbClr val="FFFF00"/>
          </a:solidFill>
          <a:ln>
            <a:solidFill>
              <a:schemeClr val="accent1"/>
            </a:solidFill>
          </a:ln>
        </p:spPr>
        <p:txBody>
          <a:bodyPr wrap="square" rtlCol="0">
            <a:spAutoFit/>
          </a:bodyPr>
          <a:lstStyle/>
          <a:p>
            <a:r>
              <a:rPr lang="en-US" sz="1400" dirty="0"/>
              <a:t>The resource is not activated</a:t>
            </a:r>
          </a:p>
        </p:txBody>
      </p:sp>
      <p:cxnSp>
        <p:nvCxnSpPr>
          <p:cNvPr id="15" name="Straight Arrow Connector 14">
            <a:extLst>
              <a:ext uri="{FF2B5EF4-FFF2-40B4-BE49-F238E27FC236}">
                <a16:creationId xmlns:a16="http://schemas.microsoft.com/office/drawing/2014/main" id="{9A247DE4-8FBE-C4B1-0520-4D45303ABB7E}"/>
              </a:ext>
            </a:extLst>
          </p:cNvPr>
          <p:cNvCxnSpPr>
            <a:cxnSpLocks/>
          </p:cNvCxnSpPr>
          <p:nvPr/>
        </p:nvCxnSpPr>
        <p:spPr>
          <a:xfrm flipH="1" flipV="1">
            <a:off x="5220072" y="2571749"/>
            <a:ext cx="360040" cy="2795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83BF02-79F0-A95A-B392-B5A8FF4607BB}"/>
              </a:ext>
            </a:extLst>
          </p:cNvPr>
          <p:cNvSpPr/>
          <p:nvPr/>
        </p:nvSpPr>
        <p:spPr>
          <a:xfrm>
            <a:off x="636052" y="2115210"/>
            <a:ext cx="79208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CCDD1A8-A106-A678-81FD-C09D700D9CAD}"/>
              </a:ext>
            </a:extLst>
          </p:cNvPr>
          <p:cNvSpPr/>
          <p:nvPr/>
        </p:nvSpPr>
        <p:spPr>
          <a:xfrm>
            <a:off x="641498" y="1979358"/>
            <a:ext cx="126620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742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68F49-5F83-3D07-9CD0-28840FAA9BE0}"/>
              </a:ext>
            </a:extLst>
          </p:cNvPr>
          <p:cNvPicPr>
            <a:picLocks noChangeAspect="1"/>
          </p:cNvPicPr>
          <p:nvPr/>
        </p:nvPicPr>
        <p:blipFill>
          <a:blip r:embed="rId2"/>
          <a:stretch>
            <a:fillRect/>
          </a:stretch>
        </p:blipFill>
        <p:spPr>
          <a:xfrm>
            <a:off x="395536" y="646479"/>
            <a:ext cx="4471739" cy="40845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C77D9A66-FC01-63F5-B236-098C31A5692D}"/>
              </a:ext>
            </a:extLst>
          </p:cNvPr>
          <p:cNvSpPr>
            <a:spLocks noGrp="1"/>
          </p:cNvSpPr>
          <p:nvPr>
            <p:ph idx="1"/>
          </p:nvPr>
        </p:nvSpPr>
        <p:spPr>
          <a:xfrm>
            <a:off x="5076056" y="771551"/>
            <a:ext cx="3672408" cy="2664295"/>
          </a:xfrm>
        </p:spPr>
        <p:txBody>
          <a:bodyPr>
            <a:noAutofit/>
          </a:bodyPr>
          <a:lstStyle/>
          <a:p>
            <a:r>
              <a:rPr lang="en-US" sz="1800" dirty="0"/>
              <a:t>One way to access the Electronic Resource Activation Task List is via the Alma menu at “Resources &gt; Manage Inventory &gt; Manage Electronic Resource Activation”</a:t>
            </a:r>
          </a:p>
          <a:p>
            <a:endParaRPr lang="en-US" sz="1800" dirty="0"/>
          </a:p>
        </p:txBody>
      </p:sp>
      <p:sp>
        <p:nvSpPr>
          <p:cNvPr id="6" name="Rectangle 5">
            <a:extLst>
              <a:ext uri="{FF2B5EF4-FFF2-40B4-BE49-F238E27FC236}">
                <a16:creationId xmlns:a16="http://schemas.microsoft.com/office/drawing/2014/main" id="{55C30768-023B-D79A-70E2-EDA3A16E4D09}"/>
              </a:ext>
            </a:extLst>
          </p:cNvPr>
          <p:cNvSpPr/>
          <p:nvPr/>
        </p:nvSpPr>
        <p:spPr>
          <a:xfrm>
            <a:off x="1187625" y="3075806"/>
            <a:ext cx="1584175"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7D76DF5-310A-3312-959F-995337E266C4}"/>
              </a:ext>
            </a:extLst>
          </p:cNvPr>
          <p:cNvSpPr/>
          <p:nvPr/>
        </p:nvSpPr>
        <p:spPr>
          <a:xfrm>
            <a:off x="389045" y="1910036"/>
            <a:ext cx="582555" cy="445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4DC69B5-E9D7-E766-F5B6-DE1C3ACECB7B}"/>
              </a:ext>
            </a:extLst>
          </p:cNvPr>
          <p:cNvSpPr/>
          <p:nvPr/>
        </p:nvSpPr>
        <p:spPr>
          <a:xfrm>
            <a:off x="1202485" y="2686609"/>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887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After an electronic resource has been added to the inventory, the library may want to complete additional tasks prior to making the resource visible to patrons in discovery. </a:t>
            </a:r>
          </a:p>
          <a:p>
            <a:r>
              <a:rPr lang="en-US" sz="1800" dirty="0"/>
              <a:t>For example, the library will at some stage activate the resource and may also want to edit the resource and / or test the access to the e-resource.</a:t>
            </a:r>
          </a:p>
          <a:p>
            <a:r>
              <a:rPr lang="en-US" sz="1800" dirty="0"/>
              <a:t>These tasks may be handled through the options provided by the Electronic Resource Activation Task List. </a:t>
            </a:r>
          </a:p>
          <a:p>
            <a:r>
              <a:rPr lang="en-US" sz="1800" dirty="0"/>
              <a:t>Resources that were ordered (via a Purchase Order Line in Alma) from Community Zone are automatically added to the Electronic Resource Activation Task List. </a:t>
            </a:r>
          </a:p>
          <a:p>
            <a:r>
              <a:rPr lang="en-US" sz="1800" dirty="0"/>
              <a:t>Electronic resources are automatically added to the Electronic Resource Activation Task List page if they are ordered from the Community Zone or Institution Zone. </a:t>
            </a:r>
          </a:p>
          <a:p>
            <a:r>
              <a:rPr lang="en-US" sz="1800" dirty="0"/>
              <a:t>Electronic resources are not automatically added if the staff user selects the “Activate” link from the Community Zone instead of selecting “Order”.</a:t>
            </a:r>
            <a:endParaRPr lang="en-GB" sz="1800" dirty="0"/>
          </a:p>
          <a:p>
            <a:pPr marL="457200" indent="-457200">
              <a:buFont typeface="+mj-lt"/>
              <a:buAutoNum type="arabicPeriod"/>
            </a:pPr>
            <a:endParaRPr lang="en-US" sz="1800" dirty="0"/>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0A61-8D1B-1140-F670-5611885F286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0DCC8F5-0A8C-D08B-952A-6FF5872B1712}"/>
              </a:ext>
            </a:extLst>
          </p:cNvPr>
          <p:cNvPicPr>
            <a:picLocks noChangeAspect="1"/>
          </p:cNvPicPr>
          <p:nvPr/>
        </p:nvPicPr>
        <p:blipFill>
          <a:blip r:embed="rId2"/>
          <a:stretch>
            <a:fillRect/>
          </a:stretch>
        </p:blipFill>
        <p:spPr>
          <a:xfrm>
            <a:off x="611560" y="646479"/>
            <a:ext cx="3211722" cy="4155926"/>
          </a:xfrm>
          <a:prstGeom prst="rect">
            <a:avLst/>
          </a:prstGeom>
          <a:ln>
            <a:solidFill>
              <a:schemeClr val="accent1"/>
            </a:solidFill>
          </a:ln>
        </p:spPr>
      </p:pic>
      <p:sp>
        <p:nvSpPr>
          <p:cNvPr id="3" name="Title 2">
            <a:extLst>
              <a:ext uri="{FF2B5EF4-FFF2-40B4-BE49-F238E27FC236}">
                <a16:creationId xmlns:a16="http://schemas.microsoft.com/office/drawing/2014/main" id="{7812BC87-2649-9E4A-DD02-3B3BBD6FA059}"/>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9DCCC83A-4208-EF42-39F7-28A3CA679D0B}"/>
              </a:ext>
            </a:extLst>
          </p:cNvPr>
          <p:cNvSpPr>
            <a:spLocks noGrp="1"/>
          </p:cNvSpPr>
          <p:nvPr>
            <p:ph idx="1"/>
          </p:nvPr>
        </p:nvSpPr>
        <p:spPr>
          <a:xfrm>
            <a:off x="5076056" y="771551"/>
            <a:ext cx="3672408" cy="2664295"/>
          </a:xfrm>
        </p:spPr>
        <p:txBody>
          <a:bodyPr>
            <a:noAutofit/>
          </a:bodyPr>
          <a:lstStyle/>
          <a:p>
            <a:r>
              <a:rPr lang="en-US" sz="1800" dirty="0"/>
              <a:t>Another way to access the Electronic Resource Activation Task List is via the “Tasks requiring your attention” icon</a:t>
            </a:r>
          </a:p>
          <a:p>
            <a:endParaRPr lang="en-US" sz="1800" dirty="0"/>
          </a:p>
        </p:txBody>
      </p:sp>
      <p:sp>
        <p:nvSpPr>
          <p:cNvPr id="6" name="Rectangle 5">
            <a:extLst>
              <a:ext uri="{FF2B5EF4-FFF2-40B4-BE49-F238E27FC236}">
                <a16:creationId xmlns:a16="http://schemas.microsoft.com/office/drawing/2014/main" id="{491C53B7-8E1F-78A2-FFDB-7FFBB549228C}"/>
              </a:ext>
            </a:extLst>
          </p:cNvPr>
          <p:cNvSpPr/>
          <p:nvPr/>
        </p:nvSpPr>
        <p:spPr>
          <a:xfrm>
            <a:off x="663994" y="2948994"/>
            <a:ext cx="2043962" cy="234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5BDE44E-AF48-609F-DAB9-CC4B01249681}"/>
              </a:ext>
            </a:extLst>
          </p:cNvPr>
          <p:cNvSpPr/>
          <p:nvPr/>
        </p:nvSpPr>
        <p:spPr>
          <a:xfrm>
            <a:off x="2339753" y="646478"/>
            <a:ext cx="288032" cy="34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BCF6699-7456-7705-C1B8-0E25EE09B62D}"/>
              </a:ext>
            </a:extLst>
          </p:cNvPr>
          <p:cNvSpPr/>
          <p:nvPr/>
        </p:nvSpPr>
        <p:spPr>
          <a:xfrm>
            <a:off x="657502" y="3183818"/>
            <a:ext cx="125020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83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F53B-1CA8-1186-D589-F1832E07550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96D2C13-0E0F-C9E1-5696-5DA5B5CB1478}"/>
              </a:ext>
            </a:extLst>
          </p:cNvPr>
          <p:cNvPicPr>
            <a:picLocks noChangeAspect="1"/>
          </p:cNvPicPr>
          <p:nvPr/>
        </p:nvPicPr>
        <p:blipFill>
          <a:blip r:embed="rId2"/>
          <a:stretch>
            <a:fillRect/>
          </a:stretch>
        </p:blipFill>
        <p:spPr>
          <a:xfrm>
            <a:off x="0" y="2444629"/>
            <a:ext cx="9144000" cy="1927321"/>
          </a:xfrm>
          <a:prstGeom prst="rect">
            <a:avLst/>
          </a:prstGeom>
          <a:ln>
            <a:solidFill>
              <a:schemeClr val="accent1"/>
            </a:solidFill>
          </a:ln>
        </p:spPr>
      </p:pic>
      <p:sp>
        <p:nvSpPr>
          <p:cNvPr id="3" name="Title 2">
            <a:extLst>
              <a:ext uri="{FF2B5EF4-FFF2-40B4-BE49-F238E27FC236}">
                <a16:creationId xmlns:a16="http://schemas.microsoft.com/office/drawing/2014/main" id="{45122F40-B555-9556-1AA9-BB8FB439F0B7}"/>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7489C6BE-6DC1-5894-ED1E-6F5667E0473A}"/>
              </a:ext>
            </a:extLst>
          </p:cNvPr>
          <p:cNvSpPr>
            <a:spLocks noGrp="1"/>
          </p:cNvSpPr>
          <p:nvPr>
            <p:ph idx="1"/>
          </p:nvPr>
        </p:nvSpPr>
        <p:spPr>
          <a:xfrm>
            <a:off x="395536" y="771550"/>
            <a:ext cx="8352928" cy="1584175"/>
          </a:xfrm>
        </p:spPr>
        <p:txBody>
          <a:bodyPr>
            <a:noAutofit/>
          </a:bodyPr>
          <a:lstStyle/>
          <a:p>
            <a:r>
              <a:rPr lang="en-US" sz="1800" dirty="0"/>
              <a:t>Because the electronic resource was created via the creation of a POL, a task is automatically created in the Electronic resource Activation Task List.</a:t>
            </a:r>
          </a:p>
          <a:p>
            <a:r>
              <a:rPr lang="en-US" sz="1800" dirty="0"/>
              <a:t>When a new task is created it automatically goes to the “Unassigned” tab.</a:t>
            </a:r>
          </a:p>
          <a:p>
            <a:r>
              <a:rPr lang="en-US" sz="1800" dirty="0"/>
              <a:t>After a user does any activity on the task it will move to his or her “Assigned to Me” tab.</a:t>
            </a:r>
          </a:p>
          <a:p>
            <a:endParaRPr lang="en-US" sz="1800" dirty="0"/>
          </a:p>
        </p:txBody>
      </p:sp>
      <p:sp>
        <p:nvSpPr>
          <p:cNvPr id="6" name="Rectangle 5">
            <a:extLst>
              <a:ext uri="{FF2B5EF4-FFF2-40B4-BE49-F238E27FC236}">
                <a16:creationId xmlns:a16="http://schemas.microsoft.com/office/drawing/2014/main" id="{09DB406E-C6F3-3B7E-A991-1D054ADC3499}"/>
              </a:ext>
            </a:extLst>
          </p:cNvPr>
          <p:cNvSpPr/>
          <p:nvPr/>
        </p:nvSpPr>
        <p:spPr>
          <a:xfrm>
            <a:off x="425458" y="4020358"/>
            <a:ext cx="8718542" cy="351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9E21E20-332F-77D2-3D06-1A7545792AEE}"/>
              </a:ext>
            </a:extLst>
          </p:cNvPr>
          <p:cNvSpPr/>
          <p:nvPr/>
        </p:nvSpPr>
        <p:spPr>
          <a:xfrm>
            <a:off x="1082960" y="2822591"/>
            <a:ext cx="648072" cy="269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8386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BEF0-3027-DDCE-88B3-F296C69D03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D47B6F6-16AE-BBFF-2C2F-56D925F09FC2}"/>
              </a:ext>
            </a:extLst>
          </p:cNvPr>
          <p:cNvPicPr>
            <a:picLocks noChangeAspect="1"/>
          </p:cNvPicPr>
          <p:nvPr/>
        </p:nvPicPr>
        <p:blipFill>
          <a:blip r:embed="rId2"/>
          <a:stretch>
            <a:fillRect/>
          </a:stretch>
        </p:blipFill>
        <p:spPr>
          <a:xfrm>
            <a:off x="1187624" y="1488369"/>
            <a:ext cx="7380312" cy="3371617"/>
          </a:xfrm>
          <a:prstGeom prst="rect">
            <a:avLst/>
          </a:prstGeom>
          <a:ln>
            <a:solidFill>
              <a:schemeClr val="accent1"/>
            </a:solidFill>
          </a:ln>
        </p:spPr>
      </p:pic>
      <p:sp>
        <p:nvSpPr>
          <p:cNvPr id="3" name="Title 2">
            <a:extLst>
              <a:ext uri="{FF2B5EF4-FFF2-40B4-BE49-F238E27FC236}">
                <a16:creationId xmlns:a16="http://schemas.microsoft.com/office/drawing/2014/main" id="{AF572115-3589-0584-D15D-7EDE5C51D84F}"/>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EF78EBED-9292-9EE8-0076-63F5062453AC}"/>
              </a:ext>
            </a:extLst>
          </p:cNvPr>
          <p:cNvSpPr>
            <a:spLocks noGrp="1"/>
          </p:cNvSpPr>
          <p:nvPr>
            <p:ph idx="1"/>
          </p:nvPr>
        </p:nvSpPr>
        <p:spPr>
          <a:xfrm>
            <a:off x="395536" y="771550"/>
            <a:ext cx="8352928" cy="1584175"/>
          </a:xfrm>
        </p:spPr>
        <p:txBody>
          <a:bodyPr>
            <a:noAutofit/>
          </a:bodyPr>
          <a:lstStyle/>
          <a:p>
            <a:r>
              <a:rPr lang="en-US" sz="1800" dirty="0"/>
              <a:t>From the Electronic resource Activation Task List various activities can be performed on the electronic resource </a:t>
            </a:r>
          </a:p>
          <a:p>
            <a:endParaRPr lang="en-US" sz="1800" dirty="0"/>
          </a:p>
        </p:txBody>
      </p:sp>
      <p:sp>
        <p:nvSpPr>
          <p:cNvPr id="6" name="Rectangle 5">
            <a:extLst>
              <a:ext uri="{FF2B5EF4-FFF2-40B4-BE49-F238E27FC236}">
                <a16:creationId xmlns:a16="http://schemas.microsoft.com/office/drawing/2014/main" id="{FC0EE76B-3F68-9AC4-B326-F524005ADAA1}"/>
              </a:ext>
            </a:extLst>
          </p:cNvPr>
          <p:cNvSpPr/>
          <p:nvPr/>
        </p:nvSpPr>
        <p:spPr>
          <a:xfrm>
            <a:off x="7668344" y="2968674"/>
            <a:ext cx="725654" cy="1891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FA62344-F945-B922-EC62-758C94925A55}"/>
              </a:ext>
            </a:extLst>
          </p:cNvPr>
          <p:cNvSpPr/>
          <p:nvPr/>
        </p:nvSpPr>
        <p:spPr>
          <a:xfrm>
            <a:off x="8172400" y="2787776"/>
            <a:ext cx="23062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686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067D-C075-C5C3-563F-05C50DBC460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CDD802-92F2-4F24-1F06-BE05DC16CB2B}"/>
              </a:ext>
            </a:extLst>
          </p:cNvPr>
          <p:cNvPicPr>
            <a:picLocks noChangeAspect="1"/>
          </p:cNvPicPr>
          <p:nvPr/>
        </p:nvPicPr>
        <p:blipFill>
          <a:blip r:embed="rId2"/>
          <a:stretch>
            <a:fillRect/>
          </a:stretch>
        </p:blipFill>
        <p:spPr>
          <a:xfrm>
            <a:off x="1195432" y="1533110"/>
            <a:ext cx="7092280" cy="3240033"/>
          </a:xfrm>
          <a:prstGeom prst="rect">
            <a:avLst/>
          </a:prstGeom>
          <a:ln>
            <a:solidFill>
              <a:schemeClr val="accent1"/>
            </a:solidFill>
          </a:ln>
        </p:spPr>
      </p:pic>
      <p:sp>
        <p:nvSpPr>
          <p:cNvPr id="3" name="Title 2">
            <a:extLst>
              <a:ext uri="{FF2B5EF4-FFF2-40B4-BE49-F238E27FC236}">
                <a16:creationId xmlns:a16="http://schemas.microsoft.com/office/drawing/2014/main" id="{DCEB8425-07CD-8267-1B25-60EB7E3FE042}"/>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85BD8225-615A-37F1-9E66-1A71656E6829}"/>
              </a:ext>
            </a:extLst>
          </p:cNvPr>
          <p:cNvSpPr>
            <a:spLocks noGrp="1"/>
          </p:cNvSpPr>
          <p:nvPr>
            <p:ph idx="1"/>
          </p:nvPr>
        </p:nvSpPr>
        <p:spPr>
          <a:xfrm>
            <a:off x="395536" y="771550"/>
            <a:ext cx="8352928" cy="1584175"/>
          </a:xfrm>
        </p:spPr>
        <p:txBody>
          <a:bodyPr>
            <a:noAutofit/>
          </a:bodyPr>
          <a:lstStyle/>
          <a:p>
            <a:r>
              <a:rPr lang="en-US" sz="1800" dirty="0"/>
              <a:t>We will now activate the electronic resource.  This will make it available to the end user in discovery.</a:t>
            </a:r>
          </a:p>
          <a:p>
            <a:endParaRPr lang="en-US" sz="1800" dirty="0"/>
          </a:p>
        </p:txBody>
      </p:sp>
      <p:sp>
        <p:nvSpPr>
          <p:cNvPr id="6" name="Rectangle 5">
            <a:extLst>
              <a:ext uri="{FF2B5EF4-FFF2-40B4-BE49-F238E27FC236}">
                <a16:creationId xmlns:a16="http://schemas.microsoft.com/office/drawing/2014/main" id="{1434AC34-6BE6-FAE2-E4E5-202E394C35B0}"/>
              </a:ext>
            </a:extLst>
          </p:cNvPr>
          <p:cNvSpPr/>
          <p:nvPr/>
        </p:nvSpPr>
        <p:spPr>
          <a:xfrm>
            <a:off x="7453538" y="3609090"/>
            <a:ext cx="72565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43572FA-67E6-6D9F-7D41-131577054E19}"/>
              </a:ext>
            </a:extLst>
          </p:cNvPr>
          <p:cNvSpPr/>
          <p:nvPr/>
        </p:nvSpPr>
        <p:spPr>
          <a:xfrm>
            <a:off x="7924076" y="2803958"/>
            <a:ext cx="230624" cy="17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41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868F9-8C79-560D-A03E-BC670C43DBC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5BDF1D-903F-6464-302C-0F39A33F61ED}"/>
              </a:ext>
            </a:extLst>
          </p:cNvPr>
          <p:cNvPicPr>
            <a:picLocks noChangeAspect="1"/>
          </p:cNvPicPr>
          <p:nvPr/>
        </p:nvPicPr>
        <p:blipFill>
          <a:blip r:embed="rId2"/>
          <a:stretch>
            <a:fillRect/>
          </a:stretch>
        </p:blipFill>
        <p:spPr>
          <a:xfrm>
            <a:off x="1061864" y="1275606"/>
            <a:ext cx="7020272" cy="3614260"/>
          </a:xfrm>
          <a:prstGeom prst="rect">
            <a:avLst/>
          </a:prstGeom>
          <a:ln>
            <a:solidFill>
              <a:schemeClr val="accent1"/>
            </a:solidFill>
          </a:ln>
        </p:spPr>
      </p:pic>
      <p:sp>
        <p:nvSpPr>
          <p:cNvPr id="3" name="Title 2">
            <a:extLst>
              <a:ext uri="{FF2B5EF4-FFF2-40B4-BE49-F238E27FC236}">
                <a16:creationId xmlns:a16="http://schemas.microsoft.com/office/drawing/2014/main" id="{3F4E7C0D-0204-9CB8-DE65-028BDD21AC43}"/>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EADE5493-4AFD-5AA0-859A-E69385DB5195}"/>
              </a:ext>
            </a:extLst>
          </p:cNvPr>
          <p:cNvSpPr>
            <a:spLocks noGrp="1"/>
          </p:cNvSpPr>
          <p:nvPr>
            <p:ph idx="1"/>
          </p:nvPr>
        </p:nvSpPr>
        <p:spPr>
          <a:xfrm>
            <a:off x="395536" y="771550"/>
            <a:ext cx="8352928" cy="1584175"/>
          </a:xfrm>
        </p:spPr>
        <p:txBody>
          <a:bodyPr>
            <a:noAutofit/>
          </a:bodyPr>
          <a:lstStyle/>
          <a:p>
            <a:r>
              <a:rPr lang="en-US" sz="1800" dirty="0"/>
              <a:t>The Activation Wizard opens</a:t>
            </a:r>
          </a:p>
          <a:p>
            <a:endParaRPr lang="en-US" sz="1800" dirty="0"/>
          </a:p>
        </p:txBody>
      </p:sp>
      <p:sp>
        <p:nvSpPr>
          <p:cNvPr id="6" name="Rectangle 5">
            <a:extLst>
              <a:ext uri="{FF2B5EF4-FFF2-40B4-BE49-F238E27FC236}">
                <a16:creationId xmlns:a16="http://schemas.microsoft.com/office/drawing/2014/main" id="{36963CDF-0362-222E-F2BF-972F1DBD8384}"/>
              </a:ext>
            </a:extLst>
          </p:cNvPr>
          <p:cNvSpPr/>
          <p:nvPr/>
        </p:nvSpPr>
        <p:spPr>
          <a:xfrm>
            <a:off x="1082554" y="3447288"/>
            <a:ext cx="1113182" cy="852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5A86A7-BC60-CCAA-4941-40AC8869CC90}"/>
              </a:ext>
            </a:extLst>
          </p:cNvPr>
          <p:cNvSpPr/>
          <p:nvPr/>
        </p:nvSpPr>
        <p:spPr>
          <a:xfrm>
            <a:off x="1187624" y="2143153"/>
            <a:ext cx="1008112" cy="212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63D625-3957-3B50-EB85-C88A7C945106}"/>
              </a:ext>
            </a:extLst>
          </p:cNvPr>
          <p:cNvSpPr txBox="1"/>
          <p:nvPr/>
        </p:nvSpPr>
        <p:spPr>
          <a:xfrm>
            <a:off x="3275856" y="1347614"/>
            <a:ext cx="2016224" cy="738664"/>
          </a:xfrm>
          <a:prstGeom prst="rect">
            <a:avLst/>
          </a:prstGeom>
          <a:solidFill>
            <a:srgbClr val="FFFF00"/>
          </a:solidFill>
          <a:ln>
            <a:solidFill>
              <a:schemeClr val="accent1"/>
            </a:solidFill>
          </a:ln>
        </p:spPr>
        <p:txBody>
          <a:bodyPr wrap="square" rtlCol="0">
            <a:spAutoFit/>
          </a:bodyPr>
          <a:lstStyle/>
          <a:p>
            <a:r>
              <a:rPr lang="en-US" sz="1400" dirty="0"/>
              <a:t>By default, “Mark Bib as suppressed” is checked.  We have unchecked it.</a:t>
            </a:r>
          </a:p>
        </p:txBody>
      </p:sp>
      <p:sp>
        <p:nvSpPr>
          <p:cNvPr id="10" name="TextBox 9">
            <a:extLst>
              <a:ext uri="{FF2B5EF4-FFF2-40B4-BE49-F238E27FC236}">
                <a16:creationId xmlns:a16="http://schemas.microsoft.com/office/drawing/2014/main" id="{2092EC5E-8F41-23CF-8246-329C18691FCB}"/>
              </a:ext>
            </a:extLst>
          </p:cNvPr>
          <p:cNvSpPr txBox="1"/>
          <p:nvPr/>
        </p:nvSpPr>
        <p:spPr>
          <a:xfrm>
            <a:off x="3203848" y="3182326"/>
            <a:ext cx="2016224" cy="738664"/>
          </a:xfrm>
          <a:prstGeom prst="rect">
            <a:avLst/>
          </a:prstGeom>
          <a:solidFill>
            <a:srgbClr val="FFFF00"/>
          </a:solidFill>
          <a:ln>
            <a:solidFill>
              <a:schemeClr val="accent1"/>
            </a:solidFill>
          </a:ln>
        </p:spPr>
        <p:txBody>
          <a:bodyPr wrap="square" rtlCol="0">
            <a:spAutoFit/>
          </a:bodyPr>
          <a:lstStyle/>
          <a:p>
            <a:r>
              <a:rPr lang="en-US" sz="1400" dirty="0"/>
              <a:t>We have checked all boxes in the “Full Text Service” section.</a:t>
            </a:r>
          </a:p>
        </p:txBody>
      </p:sp>
      <p:cxnSp>
        <p:nvCxnSpPr>
          <p:cNvPr id="12" name="Straight Arrow Connector 11">
            <a:extLst>
              <a:ext uri="{FF2B5EF4-FFF2-40B4-BE49-F238E27FC236}">
                <a16:creationId xmlns:a16="http://schemas.microsoft.com/office/drawing/2014/main" id="{D06A63D5-DDDC-E5D0-EFF5-D144A9BE2738}"/>
              </a:ext>
            </a:extLst>
          </p:cNvPr>
          <p:cNvCxnSpPr>
            <a:stCxn id="8" idx="1"/>
          </p:cNvCxnSpPr>
          <p:nvPr/>
        </p:nvCxnSpPr>
        <p:spPr>
          <a:xfrm flipH="1">
            <a:off x="2195736" y="1716946"/>
            <a:ext cx="1080120" cy="532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3BCF730-6FB8-EB0F-2917-5DE3B4A741CF}"/>
              </a:ext>
            </a:extLst>
          </p:cNvPr>
          <p:cNvCxnSpPr>
            <a:cxnSpLocks/>
          </p:cNvCxnSpPr>
          <p:nvPr/>
        </p:nvCxnSpPr>
        <p:spPr>
          <a:xfrm flipH="1">
            <a:off x="2195736" y="3551658"/>
            <a:ext cx="985546" cy="35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50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3B8-C512-2236-B275-BE9BC044D9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6A9C72-CAB6-8CD7-A198-FD002B09463D}"/>
              </a:ext>
            </a:extLst>
          </p:cNvPr>
          <p:cNvPicPr>
            <a:picLocks noChangeAspect="1"/>
          </p:cNvPicPr>
          <p:nvPr/>
        </p:nvPicPr>
        <p:blipFill>
          <a:blip r:embed="rId2"/>
          <a:stretch>
            <a:fillRect/>
          </a:stretch>
        </p:blipFill>
        <p:spPr>
          <a:xfrm>
            <a:off x="0" y="2017568"/>
            <a:ext cx="9144000" cy="1108364"/>
          </a:xfrm>
          <a:prstGeom prst="rect">
            <a:avLst/>
          </a:prstGeom>
          <a:ln>
            <a:solidFill>
              <a:schemeClr val="accent1"/>
            </a:solidFill>
          </a:ln>
        </p:spPr>
      </p:pic>
      <p:sp>
        <p:nvSpPr>
          <p:cNvPr id="3" name="Title 2">
            <a:extLst>
              <a:ext uri="{FF2B5EF4-FFF2-40B4-BE49-F238E27FC236}">
                <a16:creationId xmlns:a16="http://schemas.microsoft.com/office/drawing/2014/main" id="{D8DB6171-18CE-5656-00B1-B9C809A468A5}"/>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8AA3DB5E-0B54-37D4-3A90-FE7FAB147D03}"/>
              </a:ext>
            </a:extLst>
          </p:cNvPr>
          <p:cNvSpPr>
            <a:spLocks noGrp="1"/>
          </p:cNvSpPr>
          <p:nvPr>
            <p:ph idx="1"/>
          </p:nvPr>
        </p:nvSpPr>
        <p:spPr>
          <a:xfrm>
            <a:off x="395536" y="771550"/>
            <a:ext cx="8352928" cy="1584175"/>
          </a:xfrm>
        </p:spPr>
        <p:txBody>
          <a:bodyPr>
            <a:noAutofit/>
          </a:bodyPr>
          <a:lstStyle/>
          <a:p>
            <a:r>
              <a:rPr lang="en-US" sz="1800" dirty="0"/>
              <a:t>In our example we will not enable a proxy</a:t>
            </a:r>
          </a:p>
          <a:p>
            <a:endParaRPr lang="en-US" sz="1800" dirty="0"/>
          </a:p>
        </p:txBody>
      </p:sp>
      <p:sp>
        <p:nvSpPr>
          <p:cNvPr id="5" name="Rectangle 4">
            <a:extLst>
              <a:ext uri="{FF2B5EF4-FFF2-40B4-BE49-F238E27FC236}">
                <a16:creationId xmlns:a16="http://schemas.microsoft.com/office/drawing/2014/main" id="{C85E06B4-4000-E63B-1079-6D2936883B14}"/>
              </a:ext>
            </a:extLst>
          </p:cNvPr>
          <p:cNvSpPr/>
          <p:nvPr/>
        </p:nvSpPr>
        <p:spPr>
          <a:xfrm>
            <a:off x="1315312" y="2657000"/>
            <a:ext cx="377838" cy="242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498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BFFB-8930-ACC3-134D-69A088F3D17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D20EFEC-D4B2-B938-A8FA-5208543FF1CB}"/>
              </a:ext>
            </a:extLst>
          </p:cNvPr>
          <p:cNvPicPr>
            <a:picLocks noChangeAspect="1"/>
          </p:cNvPicPr>
          <p:nvPr/>
        </p:nvPicPr>
        <p:blipFill>
          <a:blip r:embed="rId2"/>
          <a:stretch>
            <a:fillRect/>
          </a:stretch>
        </p:blipFill>
        <p:spPr>
          <a:xfrm>
            <a:off x="0" y="1893420"/>
            <a:ext cx="9144000" cy="1356659"/>
          </a:xfrm>
          <a:prstGeom prst="rect">
            <a:avLst/>
          </a:prstGeom>
          <a:ln>
            <a:solidFill>
              <a:schemeClr val="accent1"/>
            </a:solidFill>
          </a:ln>
        </p:spPr>
      </p:pic>
      <p:sp>
        <p:nvSpPr>
          <p:cNvPr id="3" name="Title 2">
            <a:extLst>
              <a:ext uri="{FF2B5EF4-FFF2-40B4-BE49-F238E27FC236}">
                <a16:creationId xmlns:a16="http://schemas.microsoft.com/office/drawing/2014/main" id="{C5C06D6C-E641-40DC-9F41-6C5DE94ABC4F}"/>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F3BB0238-07F0-6DC7-D20D-8C96265F90C8}"/>
              </a:ext>
            </a:extLst>
          </p:cNvPr>
          <p:cNvSpPr>
            <a:spLocks noGrp="1"/>
          </p:cNvSpPr>
          <p:nvPr>
            <p:ph idx="1"/>
          </p:nvPr>
        </p:nvSpPr>
        <p:spPr>
          <a:xfrm>
            <a:off x="395536" y="771551"/>
            <a:ext cx="8352928" cy="720080"/>
          </a:xfrm>
        </p:spPr>
        <p:txBody>
          <a:bodyPr>
            <a:noAutofit/>
          </a:bodyPr>
          <a:lstStyle/>
          <a:p>
            <a:r>
              <a:rPr lang="en-US" sz="1800" dirty="0"/>
              <a:t>For the “Activation  Type” we will choose “Activate all – Activation of the complete electronic collection with no selection of portfolios”</a:t>
            </a:r>
          </a:p>
          <a:p>
            <a:endParaRPr lang="en-US" sz="1800" dirty="0"/>
          </a:p>
        </p:txBody>
      </p:sp>
      <p:sp>
        <p:nvSpPr>
          <p:cNvPr id="5" name="Rectangle 4">
            <a:extLst>
              <a:ext uri="{FF2B5EF4-FFF2-40B4-BE49-F238E27FC236}">
                <a16:creationId xmlns:a16="http://schemas.microsoft.com/office/drawing/2014/main" id="{B77948F0-FF75-5B23-002E-231ABAF2983B}"/>
              </a:ext>
            </a:extLst>
          </p:cNvPr>
          <p:cNvSpPr/>
          <p:nvPr/>
        </p:nvSpPr>
        <p:spPr>
          <a:xfrm>
            <a:off x="899592" y="2310344"/>
            <a:ext cx="3600400" cy="261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8555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DCF0-BC3F-35FD-78D2-BE573953A1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C6E98D-CBB6-D78D-15E3-62D72767039D}"/>
              </a:ext>
            </a:extLst>
          </p:cNvPr>
          <p:cNvPicPr>
            <a:picLocks noChangeAspect="1"/>
          </p:cNvPicPr>
          <p:nvPr/>
        </p:nvPicPr>
        <p:blipFill>
          <a:blip r:embed="rId2"/>
          <a:stretch>
            <a:fillRect/>
          </a:stretch>
        </p:blipFill>
        <p:spPr>
          <a:xfrm>
            <a:off x="0" y="1813234"/>
            <a:ext cx="9144000" cy="1517032"/>
          </a:xfrm>
          <a:prstGeom prst="rect">
            <a:avLst/>
          </a:prstGeom>
          <a:ln>
            <a:solidFill>
              <a:schemeClr val="accent1"/>
            </a:solidFill>
          </a:ln>
        </p:spPr>
      </p:pic>
      <p:sp>
        <p:nvSpPr>
          <p:cNvPr id="3" name="Title 2">
            <a:extLst>
              <a:ext uri="{FF2B5EF4-FFF2-40B4-BE49-F238E27FC236}">
                <a16:creationId xmlns:a16="http://schemas.microsoft.com/office/drawing/2014/main" id="{CAFBD878-921F-63F7-AF3C-20DFB97509A1}"/>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349E2DC4-EBD6-4D17-D680-49738101FA07}"/>
              </a:ext>
            </a:extLst>
          </p:cNvPr>
          <p:cNvSpPr>
            <a:spLocks noGrp="1"/>
          </p:cNvSpPr>
          <p:nvPr>
            <p:ph idx="1"/>
          </p:nvPr>
        </p:nvSpPr>
        <p:spPr>
          <a:xfrm>
            <a:off x="395536" y="771551"/>
            <a:ext cx="8352928" cy="720080"/>
          </a:xfrm>
        </p:spPr>
        <p:txBody>
          <a:bodyPr>
            <a:noAutofit/>
          </a:bodyPr>
          <a:lstStyle/>
          <a:p>
            <a:r>
              <a:rPr lang="en-US" sz="1800" dirty="0"/>
              <a:t>We are presented with the “Activation Summary” and will activate.</a:t>
            </a:r>
          </a:p>
          <a:p>
            <a:endParaRPr lang="en-US" sz="1800" dirty="0"/>
          </a:p>
        </p:txBody>
      </p:sp>
      <p:sp>
        <p:nvSpPr>
          <p:cNvPr id="5" name="Rectangle 4">
            <a:extLst>
              <a:ext uri="{FF2B5EF4-FFF2-40B4-BE49-F238E27FC236}">
                <a16:creationId xmlns:a16="http://schemas.microsoft.com/office/drawing/2014/main" id="{05356F8B-0B54-350A-7438-F7DE07C2C4A3}"/>
              </a:ext>
            </a:extLst>
          </p:cNvPr>
          <p:cNvSpPr/>
          <p:nvPr/>
        </p:nvSpPr>
        <p:spPr>
          <a:xfrm>
            <a:off x="178043" y="1829562"/>
            <a:ext cx="2160240" cy="31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D21F51A-2E98-EB06-0DDE-E6F69470AFF6}"/>
              </a:ext>
            </a:extLst>
          </p:cNvPr>
          <p:cNvSpPr/>
          <p:nvPr/>
        </p:nvSpPr>
        <p:spPr>
          <a:xfrm>
            <a:off x="8532440" y="1813234"/>
            <a:ext cx="593304" cy="31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2225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8EDE-2C46-8A16-DE3C-B6F72AA9D2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94CF68-A0FA-5E4A-D2ED-8BFD6330F93A}"/>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59483AAD-069E-EDEF-34F2-630C63C51AE3}"/>
              </a:ext>
            </a:extLst>
          </p:cNvPr>
          <p:cNvSpPr>
            <a:spLocks noGrp="1"/>
          </p:cNvSpPr>
          <p:nvPr>
            <p:ph idx="1"/>
          </p:nvPr>
        </p:nvSpPr>
        <p:spPr>
          <a:xfrm>
            <a:off x="395536" y="771551"/>
            <a:ext cx="8352928" cy="720080"/>
          </a:xfrm>
        </p:spPr>
        <p:txBody>
          <a:bodyPr>
            <a:noAutofit/>
          </a:bodyPr>
          <a:lstStyle/>
          <a:p>
            <a:r>
              <a:rPr lang="en-US" sz="1800" dirty="0"/>
              <a:t>The Electronic Activation job runs</a:t>
            </a:r>
          </a:p>
          <a:p>
            <a:endParaRPr lang="en-US" sz="1800" dirty="0"/>
          </a:p>
        </p:txBody>
      </p:sp>
      <p:pic>
        <p:nvPicPr>
          <p:cNvPr id="6" name="Picture 5">
            <a:extLst>
              <a:ext uri="{FF2B5EF4-FFF2-40B4-BE49-F238E27FC236}">
                <a16:creationId xmlns:a16="http://schemas.microsoft.com/office/drawing/2014/main" id="{9E5A8FC9-23A3-CB70-7810-D25589764366}"/>
              </a:ext>
            </a:extLst>
          </p:cNvPr>
          <p:cNvPicPr>
            <a:picLocks noChangeAspect="1"/>
          </p:cNvPicPr>
          <p:nvPr/>
        </p:nvPicPr>
        <p:blipFill>
          <a:blip r:embed="rId2"/>
          <a:stretch>
            <a:fillRect/>
          </a:stretch>
        </p:blipFill>
        <p:spPr>
          <a:xfrm>
            <a:off x="0" y="1558756"/>
            <a:ext cx="9144000" cy="2025988"/>
          </a:xfrm>
          <a:prstGeom prst="rect">
            <a:avLst/>
          </a:prstGeom>
          <a:ln>
            <a:solidFill>
              <a:schemeClr val="accent1"/>
            </a:solidFill>
          </a:ln>
        </p:spPr>
      </p:pic>
      <p:sp>
        <p:nvSpPr>
          <p:cNvPr id="8" name="Rectangle 7">
            <a:extLst>
              <a:ext uri="{FF2B5EF4-FFF2-40B4-BE49-F238E27FC236}">
                <a16:creationId xmlns:a16="http://schemas.microsoft.com/office/drawing/2014/main" id="{36682A57-7DDD-4FAB-4FD8-95E3A7B7BD6D}"/>
              </a:ext>
            </a:extLst>
          </p:cNvPr>
          <p:cNvSpPr/>
          <p:nvPr/>
        </p:nvSpPr>
        <p:spPr>
          <a:xfrm>
            <a:off x="408467" y="3147814"/>
            <a:ext cx="1643253"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EFF48D-A798-CD61-37AF-D26279D299EA}"/>
              </a:ext>
            </a:extLst>
          </p:cNvPr>
          <p:cNvSpPr/>
          <p:nvPr/>
        </p:nvSpPr>
        <p:spPr>
          <a:xfrm>
            <a:off x="1948525" y="1995686"/>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165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EA379-0260-F3C9-A415-FEDFDCAF8C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669D44-99A0-E0F2-9841-10DBEF8C7DDA}"/>
              </a:ext>
            </a:extLst>
          </p:cNvPr>
          <p:cNvPicPr>
            <a:picLocks noChangeAspect="1"/>
          </p:cNvPicPr>
          <p:nvPr/>
        </p:nvPicPr>
        <p:blipFill>
          <a:blip r:embed="rId2"/>
          <a:stretch>
            <a:fillRect/>
          </a:stretch>
        </p:blipFill>
        <p:spPr>
          <a:xfrm>
            <a:off x="0" y="1626129"/>
            <a:ext cx="9144000" cy="1891241"/>
          </a:xfrm>
          <a:prstGeom prst="rect">
            <a:avLst/>
          </a:prstGeom>
          <a:ln>
            <a:solidFill>
              <a:schemeClr val="accent1"/>
            </a:solidFill>
          </a:ln>
        </p:spPr>
      </p:pic>
      <p:sp>
        <p:nvSpPr>
          <p:cNvPr id="3" name="Title 2">
            <a:extLst>
              <a:ext uri="{FF2B5EF4-FFF2-40B4-BE49-F238E27FC236}">
                <a16:creationId xmlns:a16="http://schemas.microsoft.com/office/drawing/2014/main" id="{502A6CA0-D7D9-3698-3C4B-2FF5E296B699}"/>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AC387193-D62F-1AAF-D456-1E3C65DBE4FC}"/>
              </a:ext>
            </a:extLst>
          </p:cNvPr>
          <p:cNvSpPr>
            <a:spLocks noGrp="1"/>
          </p:cNvSpPr>
          <p:nvPr>
            <p:ph idx="1"/>
          </p:nvPr>
        </p:nvSpPr>
        <p:spPr>
          <a:xfrm>
            <a:off x="395536" y="771551"/>
            <a:ext cx="8352928" cy="720080"/>
          </a:xfrm>
        </p:spPr>
        <p:txBody>
          <a:bodyPr>
            <a:noAutofit/>
          </a:bodyPr>
          <a:lstStyle/>
          <a:p>
            <a:r>
              <a:rPr lang="en-US" sz="1800" dirty="0"/>
              <a:t>The Electronic Activation job completes</a:t>
            </a:r>
          </a:p>
          <a:p>
            <a:endParaRPr lang="en-US" sz="1800" dirty="0"/>
          </a:p>
        </p:txBody>
      </p:sp>
      <p:sp>
        <p:nvSpPr>
          <p:cNvPr id="8" name="Rectangle 7">
            <a:extLst>
              <a:ext uri="{FF2B5EF4-FFF2-40B4-BE49-F238E27FC236}">
                <a16:creationId xmlns:a16="http://schemas.microsoft.com/office/drawing/2014/main" id="{E2614910-43B4-9C81-E1D4-51BE52AEAE63}"/>
              </a:ext>
            </a:extLst>
          </p:cNvPr>
          <p:cNvSpPr/>
          <p:nvPr/>
        </p:nvSpPr>
        <p:spPr>
          <a:xfrm>
            <a:off x="1331641" y="3247407"/>
            <a:ext cx="1008112" cy="26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A9C5A1-315D-F907-7229-7BC80A35F7FE}"/>
              </a:ext>
            </a:extLst>
          </p:cNvPr>
          <p:cNvSpPr/>
          <p:nvPr/>
        </p:nvSpPr>
        <p:spPr>
          <a:xfrm>
            <a:off x="2514956" y="2092186"/>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9D3FCBE-ABE9-5AFD-C77D-7667BBCD22AE}"/>
              </a:ext>
            </a:extLst>
          </p:cNvPr>
          <p:cNvSpPr/>
          <p:nvPr/>
        </p:nvSpPr>
        <p:spPr>
          <a:xfrm>
            <a:off x="6300192" y="3247407"/>
            <a:ext cx="1152128" cy="26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07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4"/>
            <a:ext cx="8400772" cy="3835370"/>
          </a:xfrm>
        </p:spPr>
        <p:txBody>
          <a:bodyPr>
            <a:noAutofit/>
          </a:bodyPr>
          <a:lstStyle/>
          <a:p>
            <a:r>
              <a:rPr lang="en-US" sz="1800" dirty="0"/>
              <a:t>The full workflow of the process involving the Activation Task List (starting from ordering electronic resources in Alma, activating it, discovering it in discovery system, and then accessing it via Link Resolver) is as follows:</a:t>
            </a:r>
          </a:p>
          <a:p>
            <a:pPr marL="342900" indent="-342900">
              <a:buFont typeface="+mj-lt"/>
              <a:buAutoNum type="arabicPeriod"/>
            </a:pPr>
            <a:r>
              <a:rPr lang="en-US" sz="1800" dirty="0"/>
              <a:t>Create a POL for the resource from the CZ (or from the institution)</a:t>
            </a:r>
          </a:p>
          <a:p>
            <a:pPr marL="342900" indent="-342900">
              <a:buFont typeface="+mj-lt"/>
              <a:buAutoNum type="arabicPeriod"/>
            </a:pPr>
            <a:r>
              <a:rPr lang="en-US" sz="1800" dirty="0"/>
              <a:t>Receive confirmation from the vendor that access to the resource is enabled for the institution</a:t>
            </a:r>
          </a:p>
          <a:p>
            <a:pPr marL="342900" indent="-342900">
              <a:buFont typeface="+mj-lt"/>
              <a:buAutoNum type="arabicPeriod"/>
            </a:pPr>
            <a:r>
              <a:rPr lang="en-US" sz="1800" dirty="0"/>
              <a:t>Test the link to the e-resource via the Electronic Resource Activation Task List (this step can be performed at any stage in the process)</a:t>
            </a:r>
          </a:p>
          <a:p>
            <a:pPr marL="342900" indent="-342900">
              <a:buFont typeface="+mj-lt"/>
              <a:buAutoNum type="arabicPeriod"/>
            </a:pPr>
            <a:r>
              <a:rPr lang="en-US" sz="1800" dirty="0"/>
              <a:t>Search for the activated resource in discovery (to see the situation from an end user’s perspective).</a:t>
            </a:r>
          </a:p>
          <a:p>
            <a:pPr marL="342900" indent="-342900">
              <a:buFont typeface="+mj-lt"/>
              <a:buAutoNum type="arabicPeriod"/>
            </a:pPr>
            <a:r>
              <a:rPr lang="en-US" sz="1800" dirty="0"/>
              <a:t>In discovery, after finding the resource, click “Available Online” to view the options and confirm access.</a:t>
            </a:r>
          </a:p>
        </p:txBody>
      </p:sp>
    </p:spTree>
    <p:extLst>
      <p:ext uri="{BB962C8B-B14F-4D97-AF65-F5344CB8AC3E}">
        <p14:creationId xmlns:p14="http://schemas.microsoft.com/office/powerpoint/2010/main" val="4145297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A3684-97C6-8F56-BAC4-65969A2827C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BABA016-98A4-0DA6-318F-BE9F3FF09422}"/>
              </a:ext>
            </a:extLst>
          </p:cNvPr>
          <p:cNvPicPr>
            <a:picLocks noChangeAspect="1"/>
          </p:cNvPicPr>
          <p:nvPr/>
        </p:nvPicPr>
        <p:blipFill>
          <a:blip r:embed="rId2"/>
          <a:stretch>
            <a:fillRect/>
          </a:stretch>
        </p:blipFill>
        <p:spPr>
          <a:xfrm>
            <a:off x="722717" y="1298630"/>
            <a:ext cx="8028384" cy="3424727"/>
          </a:xfrm>
          <a:prstGeom prst="rect">
            <a:avLst/>
          </a:prstGeom>
          <a:ln>
            <a:solidFill>
              <a:schemeClr val="accent1"/>
            </a:solidFill>
          </a:ln>
        </p:spPr>
      </p:pic>
      <p:sp>
        <p:nvSpPr>
          <p:cNvPr id="3" name="Title 2">
            <a:extLst>
              <a:ext uri="{FF2B5EF4-FFF2-40B4-BE49-F238E27FC236}">
                <a16:creationId xmlns:a16="http://schemas.microsoft.com/office/drawing/2014/main" id="{8E5CC747-459B-5FBE-3F70-0A320BD5791D}"/>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CC183CAB-9118-6E04-8908-953CE831BB1D}"/>
              </a:ext>
            </a:extLst>
          </p:cNvPr>
          <p:cNvSpPr>
            <a:spLocks noGrp="1"/>
          </p:cNvSpPr>
          <p:nvPr>
            <p:ph idx="1"/>
          </p:nvPr>
        </p:nvSpPr>
        <p:spPr>
          <a:xfrm>
            <a:off x="395536" y="771551"/>
            <a:ext cx="8352928" cy="720080"/>
          </a:xfrm>
        </p:spPr>
        <p:txBody>
          <a:bodyPr>
            <a:noAutofit/>
          </a:bodyPr>
          <a:lstStyle/>
          <a:p>
            <a:r>
              <a:rPr lang="en-US" sz="1800" dirty="0"/>
              <a:t>The Electronic Collection now has an active service</a:t>
            </a:r>
          </a:p>
          <a:p>
            <a:endParaRPr lang="en-US" sz="1800" dirty="0"/>
          </a:p>
        </p:txBody>
      </p:sp>
      <p:sp>
        <p:nvSpPr>
          <p:cNvPr id="8" name="Rectangle 7">
            <a:extLst>
              <a:ext uri="{FF2B5EF4-FFF2-40B4-BE49-F238E27FC236}">
                <a16:creationId xmlns:a16="http://schemas.microsoft.com/office/drawing/2014/main" id="{2A6ED657-9116-3319-DF4F-2BFDB39FC1C2}"/>
              </a:ext>
            </a:extLst>
          </p:cNvPr>
          <p:cNvSpPr/>
          <p:nvPr/>
        </p:nvSpPr>
        <p:spPr>
          <a:xfrm>
            <a:off x="722717" y="3867895"/>
            <a:ext cx="68093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624EBF-E4E0-D1B8-1337-44520903D814}"/>
              </a:ext>
            </a:extLst>
          </p:cNvPr>
          <p:cNvSpPr/>
          <p:nvPr/>
        </p:nvSpPr>
        <p:spPr>
          <a:xfrm>
            <a:off x="1120330" y="4454001"/>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5328FD-F488-3586-D2E1-12B4CE234CEA}"/>
              </a:ext>
            </a:extLst>
          </p:cNvPr>
          <p:cNvSpPr/>
          <p:nvPr/>
        </p:nvSpPr>
        <p:spPr>
          <a:xfrm>
            <a:off x="1636000" y="4460286"/>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54AA27-F63A-D6B4-3C32-F138A4BC7700}"/>
              </a:ext>
            </a:extLst>
          </p:cNvPr>
          <p:cNvSpPr/>
          <p:nvPr/>
        </p:nvSpPr>
        <p:spPr>
          <a:xfrm>
            <a:off x="7613121" y="1713118"/>
            <a:ext cx="1152128" cy="26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5268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BA12-E2C3-6707-4A65-7CD46ED40A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229166-5AD0-402F-C9A5-1B27B5FD90C8}"/>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DCF5E325-26ED-2B90-2D80-88075EC7D911}"/>
              </a:ext>
            </a:extLst>
          </p:cNvPr>
          <p:cNvSpPr>
            <a:spLocks noGrp="1"/>
          </p:cNvSpPr>
          <p:nvPr>
            <p:ph idx="1"/>
          </p:nvPr>
        </p:nvSpPr>
        <p:spPr>
          <a:xfrm>
            <a:off x="395536" y="771551"/>
            <a:ext cx="8352928" cy="720080"/>
          </a:xfrm>
        </p:spPr>
        <p:txBody>
          <a:bodyPr>
            <a:noAutofit/>
          </a:bodyPr>
          <a:lstStyle/>
          <a:p>
            <a:r>
              <a:rPr lang="en-US" sz="1800" dirty="0"/>
              <a:t>We also see in the POL that the resource is activated</a:t>
            </a:r>
          </a:p>
          <a:p>
            <a:endParaRPr lang="en-US" sz="1800" dirty="0"/>
          </a:p>
        </p:txBody>
      </p:sp>
      <p:pic>
        <p:nvPicPr>
          <p:cNvPr id="4" name="Picture 3">
            <a:extLst>
              <a:ext uri="{FF2B5EF4-FFF2-40B4-BE49-F238E27FC236}">
                <a16:creationId xmlns:a16="http://schemas.microsoft.com/office/drawing/2014/main" id="{FCCA1800-A17E-7A62-C682-6F7037C2B6C3}"/>
              </a:ext>
            </a:extLst>
          </p:cNvPr>
          <p:cNvPicPr>
            <a:picLocks noChangeAspect="1"/>
          </p:cNvPicPr>
          <p:nvPr/>
        </p:nvPicPr>
        <p:blipFill>
          <a:blip r:embed="rId2"/>
          <a:stretch>
            <a:fillRect/>
          </a:stretch>
        </p:blipFill>
        <p:spPr>
          <a:xfrm>
            <a:off x="0" y="1925836"/>
            <a:ext cx="9144000" cy="1291828"/>
          </a:xfrm>
          <a:prstGeom prst="rect">
            <a:avLst/>
          </a:prstGeom>
          <a:ln>
            <a:solidFill>
              <a:schemeClr val="accent1"/>
            </a:solidFill>
          </a:ln>
        </p:spPr>
      </p:pic>
      <p:sp>
        <p:nvSpPr>
          <p:cNvPr id="5" name="Rectangle 4">
            <a:extLst>
              <a:ext uri="{FF2B5EF4-FFF2-40B4-BE49-F238E27FC236}">
                <a16:creationId xmlns:a16="http://schemas.microsoft.com/office/drawing/2014/main" id="{F473FAF0-FCB7-59B4-A426-E5827BBF5859}"/>
              </a:ext>
            </a:extLst>
          </p:cNvPr>
          <p:cNvSpPr/>
          <p:nvPr/>
        </p:nvSpPr>
        <p:spPr>
          <a:xfrm>
            <a:off x="3491880" y="2339398"/>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38BF09-3C86-9D1D-EE22-4F19E0066534}"/>
              </a:ext>
            </a:extLst>
          </p:cNvPr>
          <p:cNvSpPr/>
          <p:nvPr/>
        </p:nvSpPr>
        <p:spPr>
          <a:xfrm>
            <a:off x="539552" y="1922859"/>
            <a:ext cx="1368152" cy="216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1747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618F-C001-2949-5BDB-15C0DFC216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9DAB52-759A-A549-F24C-1909A1193A9F}"/>
              </a:ext>
            </a:extLst>
          </p:cNvPr>
          <p:cNvPicPr>
            <a:picLocks noChangeAspect="1"/>
          </p:cNvPicPr>
          <p:nvPr/>
        </p:nvPicPr>
        <p:blipFill>
          <a:blip r:embed="rId2"/>
          <a:stretch>
            <a:fillRect/>
          </a:stretch>
        </p:blipFill>
        <p:spPr>
          <a:xfrm>
            <a:off x="3499170" y="1491631"/>
            <a:ext cx="2801022" cy="3185233"/>
          </a:xfrm>
          <a:prstGeom prst="rect">
            <a:avLst/>
          </a:prstGeom>
          <a:ln>
            <a:solidFill>
              <a:schemeClr val="accent1"/>
            </a:solidFill>
          </a:ln>
        </p:spPr>
      </p:pic>
      <p:sp>
        <p:nvSpPr>
          <p:cNvPr id="3" name="Title 2">
            <a:extLst>
              <a:ext uri="{FF2B5EF4-FFF2-40B4-BE49-F238E27FC236}">
                <a16:creationId xmlns:a16="http://schemas.microsoft.com/office/drawing/2014/main" id="{A5AACEB6-B995-E617-F186-E3782C053350}"/>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F430711C-A75C-FE4E-74FA-FEC504ED2071}"/>
              </a:ext>
            </a:extLst>
          </p:cNvPr>
          <p:cNvSpPr>
            <a:spLocks noGrp="1"/>
          </p:cNvSpPr>
          <p:nvPr>
            <p:ph idx="1"/>
          </p:nvPr>
        </p:nvSpPr>
        <p:spPr>
          <a:xfrm>
            <a:off x="395536" y="771551"/>
            <a:ext cx="8352928" cy="720080"/>
          </a:xfrm>
        </p:spPr>
        <p:txBody>
          <a:bodyPr>
            <a:noAutofit/>
          </a:bodyPr>
          <a:lstStyle/>
          <a:p>
            <a:r>
              <a:rPr lang="en-US" sz="1800" dirty="0"/>
              <a:t>The Task in the Electronic Resource Activation Task list is now assigned to the staff user who worked on the task (in this case the staff user activated the resource)</a:t>
            </a:r>
          </a:p>
          <a:p>
            <a:endParaRPr lang="en-US" sz="1800" dirty="0"/>
          </a:p>
        </p:txBody>
      </p:sp>
      <p:sp>
        <p:nvSpPr>
          <p:cNvPr id="8" name="Rectangle 7">
            <a:extLst>
              <a:ext uri="{FF2B5EF4-FFF2-40B4-BE49-F238E27FC236}">
                <a16:creationId xmlns:a16="http://schemas.microsoft.com/office/drawing/2014/main" id="{9E57A9DE-0842-C59D-C403-229B15837599}"/>
              </a:ext>
            </a:extLst>
          </p:cNvPr>
          <p:cNvSpPr/>
          <p:nvPr/>
        </p:nvSpPr>
        <p:spPr>
          <a:xfrm>
            <a:off x="3559376" y="3484714"/>
            <a:ext cx="1228647" cy="158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2238B6F-9F2A-0883-948C-EB42AC712B00}"/>
              </a:ext>
            </a:extLst>
          </p:cNvPr>
          <p:cNvSpPr/>
          <p:nvPr/>
        </p:nvSpPr>
        <p:spPr>
          <a:xfrm>
            <a:off x="4543453" y="1525018"/>
            <a:ext cx="195587" cy="270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5897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D6D0E-3AD5-F775-1E6B-3236F81C3C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17FAA5-F9C4-6195-2BB3-9596FE9632C4}"/>
              </a:ext>
            </a:extLst>
          </p:cNvPr>
          <p:cNvPicPr>
            <a:picLocks noChangeAspect="1"/>
          </p:cNvPicPr>
          <p:nvPr/>
        </p:nvPicPr>
        <p:blipFill>
          <a:blip r:embed="rId2"/>
          <a:stretch>
            <a:fillRect/>
          </a:stretch>
        </p:blipFill>
        <p:spPr>
          <a:xfrm>
            <a:off x="0" y="1612082"/>
            <a:ext cx="9144000" cy="1919335"/>
          </a:xfrm>
          <a:prstGeom prst="rect">
            <a:avLst/>
          </a:prstGeom>
          <a:ln>
            <a:solidFill>
              <a:schemeClr val="accent1"/>
            </a:solidFill>
          </a:ln>
        </p:spPr>
      </p:pic>
      <p:sp>
        <p:nvSpPr>
          <p:cNvPr id="3" name="Title 2">
            <a:extLst>
              <a:ext uri="{FF2B5EF4-FFF2-40B4-BE49-F238E27FC236}">
                <a16:creationId xmlns:a16="http://schemas.microsoft.com/office/drawing/2014/main" id="{48054982-6EBC-651F-A836-221F24CB3339}"/>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AEBADF3A-BAD0-6C84-6C4B-A12E314D792E}"/>
              </a:ext>
            </a:extLst>
          </p:cNvPr>
          <p:cNvSpPr>
            <a:spLocks noGrp="1"/>
          </p:cNvSpPr>
          <p:nvPr>
            <p:ph idx="1"/>
          </p:nvPr>
        </p:nvSpPr>
        <p:spPr>
          <a:xfrm>
            <a:off x="395536" y="771551"/>
            <a:ext cx="8352928" cy="720080"/>
          </a:xfrm>
        </p:spPr>
        <p:txBody>
          <a:bodyPr>
            <a:noAutofit/>
          </a:bodyPr>
          <a:lstStyle/>
          <a:p>
            <a:r>
              <a:rPr lang="en-US" sz="1800" dirty="0"/>
              <a:t>The Task in the Electronic Resource Activation Task appears in the “Assigned to Me” tab. </a:t>
            </a:r>
          </a:p>
          <a:p>
            <a:endParaRPr lang="en-US" sz="1800" dirty="0"/>
          </a:p>
        </p:txBody>
      </p:sp>
      <p:sp>
        <p:nvSpPr>
          <p:cNvPr id="8" name="Rectangle 7">
            <a:extLst>
              <a:ext uri="{FF2B5EF4-FFF2-40B4-BE49-F238E27FC236}">
                <a16:creationId xmlns:a16="http://schemas.microsoft.com/office/drawing/2014/main" id="{CD55CBB0-9C70-502F-03FC-825689014D83}"/>
              </a:ext>
            </a:extLst>
          </p:cNvPr>
          <p:cNvSpPr/>
          <p:nvPr/>
        </p:nvSpPr>
        <p:spPr>
          <a:xfrm>
            <a:off x="1187625" y="3147814"/>
            <a:ext cx="576064" cy="3836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7853215-C2AF-60FB-B712-6BCDC3C24DCC}"/>
              </a:ext>
            </a:extLst>
          </p:cNvPr>
          <p:cNvSpPr/>
          <p:nvPr/>
        </p:nvSpPr>
        <p:spPr>
          <a:xfrm>
            <a:off x="211868" y="1995686"/>
            <a:ext cx="8317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972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41D0-A3D9-CC25-5201-7E21548CDCD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7DD8632-2FB1-6F6B-093D-70E189ABA287}"/>
              </a:ext>
            </a:extLst>
          </p:cNvPr>
          <p:cNvPicPr>
            <a:picLocks noChangeAspect="1"/>
          </p:cNvPicPr>
          <p:nvPr/>
        </p:nvPicPr>
        <p:blipFill>
          <a:blip r:embed="rId2"/>
          <a:stretch>
            <a:fillRect/>
          </a:stretch>
        </p:blipFill>
        <p:spPr>
          <a:xfrm>
            <a:off x="0" y="1670341"/>
            <a:ext cx="9144000" cy="2629601"/>
          </a:xfrm>
          <a:prstGeom prst="rect">
            <a:avLst/>
          </a:prstGeom>
          <a:ln>
            <a:solidFill>
              <a:schemeClr val="accent1"/>
            </a:solidFill>
          </a:ln>
        </p:spPr>
      </p:pic>
      <p:sp>
        <p:nvSpPr>
          <p:cNvPr id="3" name="Title 2">
            <a:extLst>
              <a:ext uri="{FF2B5EF4-FFF2-40B4-BE49-F238E27FC236}">
                <a16:creationId xmlns:a16="http://schemas.microsoft.com/office/drawing/2014/main" id="{085B2BC5-6D32-BEDE-111C-5495C0287208}"/>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E69D92EF-A01B-63BF-5A2A-8F48430A6C18}"/>
              </a:ext>
            </a:extLst>
          </p:cNvPr>
          <p:cNvSpPr>
            <a:spLocks noGrp="1"/>
          </p:cNvSpPr>
          <p:nvPr>
            <p:ph idx="1"/>
          </p:nvPr>
        </p:nvSpPr>
        <p:spPr>
          <a:xfrm>
            <a:off x="395536" y="771551"/>
            <a:ext cx="8352928" cy="720080"/>
          </a:xfrm>
        </p:spPr>
        <p:txBody>
          <a:bodyPr>
            <a:noAutofit/>
          </a:bodyPr>
          <a:lstStyle/>
          <a:p>
            <a:r>
              <a:rPr lang="en-US" sz="1800" dirty="0"/>
              <a:t>Let’s test access by searching for one of the portfolios in this electronic collection in discovery and confirm that there is access</a:t>
            </a:r>
          </a:p>
          <a:p>
            <a:endParaRPr lang="en-US" sz="1800" dirty="0"/>
          </a:p>
        </p:txBody>
      </p:sp>
      <p:sp>
        <p:nvSpPr>
          <p:cNvPr id="10" name="Rectangle 9">
            <a:extLst>
              <a:ext uri="{FF2B5EF4-FFF2-40B4-BE49-F238E27FC236}">
                <a16:creationId xmlns:a16="http://schemas.microsoft.com/office/drawing/2014/main" id="{751ED8BD-3C98-E530-EE2D-A5FBE015FB6B}"/>
              </a:ext>
            </a:extLst>
          </p:cNvPr>
          <p:cNvSpPr/>
          <p:nvPr/>
        </p:nvSpPr>
        <p:spPr>
          <a:xfrm>
            <a:off x="977686" y="2082830"/>
            <a:ext cx="3145938"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C811DE-E03A-716E-A489-A65A8AC518B0}"/>
              </a:ext>
            </a:extLst>
          </p:cNvPr>
          <p:cNvSpPr txBox="1"/>
          <p:nvPr/>
        </p:nvSpPr>
        <p:spPr>
          <a:xfrm>
            <a:off x="5292080" y="1779663"/>
            <a:ext cx="2824640" cy="954107"/>
          </a:xfrm>
          <a:prstGeom prst="rect">
            <a:avLst/>
          </a:prstGeom>
          <a:solidFill>
            <a:srgbClr val="FFFF00"/>
          </a:solidFill>
          <a:ln>
            <a:solidFill>
              <a:schemeClr val="accent1"/>
            </a:solidFill>
          </a:ln>
        </p:spPr>
        <p:txBody>
          <a:bodyPr wrap="square" rtlCol="0">
            <a:spAutoFit/>
          </a:bodyPr>
          <a:lstStyle/>
          <a:p>
            <a:r>
              <a:rPr lang="en-US" sz="1400" dirty="0"/>
              <a:t>Portfolio “The Australian educational and developmental psychologist” is in the electronic collection “Informit A+ Education”</a:t>
            </a:r>
          </a:p>
        </p:txBody>
      </p:sp>
      <p:sp>
        <p:nvSpPr>
          <p:cNvPr id="13" name="Rectangle 12">
            <a:extLst>
              <a:ext uri="{FF2B5EF4-FFF2-40B4-BE49-F238E27FC236}">
                <a16:creationId xmlns:a16="http://schemas.microsoft.com/office/drawing/2014/main" id="{00DE6924-3B3F-48E0-6440-07C3B63ABD38}"/>
              </a:ext>
            </a:extLst>
          </p:cNvPr>
          <p:cNvSpPr/>
          <p:nvPr/>
        </p:nvSpPr>
        <p:spPr>
          <a:xfrm>
            <a:off x="251520" y="1718511"/>
            <a:ext cx="3145938"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6686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5A41B-F478-F026-7764-0BB86CC828B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D6C5E1-AB51-ADA5-6B7D-7D20DDB644A0}"/>
              </a:ext>
            </a:extLst>
          </p:cNvPr>
          <p:cNvPicPr>
            <a:picLocks noChangeAspect="1"/>
          </p:cNvPicPr>
          <p:nvPr/>
        </p:nvPicPr>
        <p:blipFill>
          <a:blip r:embed="rId2"/>
          <a:stretch>
            <a:fillRect/>
          </a:stretch>
        </p:blipFill>
        <p:spPr>
          <a:xfrm>
            <a:off x="0" y="1466354"/>
            <a:ext cx="9144000" cy="2210791"/>
          </a:xfrm>
          <a:prstGeom prst="rect">
            <a:avLst/>
          </a:prstGeom>
          <a:ln>
            <a:solidFill>
              <a:schemeClr val="accent1"/>
            </a:solidFill>
          </a:ln>
        </p:spPr>
      </p:pic>
      <p:sp>
        <p:nvSpPr>
          <p:cNvPr id="3" name="Title 2">
            <a:extLst>
              <a:ext uri="{FF2B5EF4-FFF2-40B4-BE49-F238E27FC236}">
                <a16:creationId xmlns:a16="http://schemas.microsoft.com/office/drawing/2014/main" id="{0F3DFF2F-4D39-9F30-1E99-CCEEB549E881}"/>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759B1235-5C47-BCDC-F526-0781BFF2A70D}"/>
              </a:ext>
            </a:extLst>
          </p:cNvPr>
          <p:cNvSpPr>
            <a:spLocks noGrp="1"/>
          </p:cNvSpPr>
          <p:nvPr>
            <p:ph idx="1"/>
          </p:nvPr>
        </p:nvSpPr>
        <p:spPr>
          <a:xfrm>
            <a:off x="395536" y="771551"/>
            <a:ext cx="8352928" cy="720080"/>
          </a:xfrm>
        </p:spPr>
        <p:txBody>
          <a:bodyPr>
            <a:noAutofit/>
          </a:bodyPr>
          <a:lstStyle/>
          <a:p>
            <a:r>
              <a:rPr lang="en-US" sz="1800" dirty="0"/>
              <a:t>We will display this portfolio in discovery and confirm that there is access and see how it will appear to the end user.</a:t>
            </a:r>
          </a:p>
          <a:p>
            <a:endParaRPr lang="en-US" sz="1800" dirty="0"/>
          </a:p>
        </p:txBody>
      </p:sp>
      <p:sp>
        <p:nvSpPr>
          <p:cNvPr id="10" name="Rectangle 9">
            <a:extLst>
              <a:ext uri="{FF2B5EF4-FFF2-40B4-BE49-F238E27FC236}">
                <a16:creationId xmlns:a16="http://schemas.microsoft.com/office/drawing/2014/main" id="{51DD3225-833C-64E5-5BAA-37796A295C40}"/>
              </a:ext>
            </a:extLst>
          </p:cNvPr>
          <p:cNvSpPr/>
          <p:nvPr/>
        </p:nvSpPr>
        <p:spPr>
          <a:xfrm>
            <a:off x="7812360" y="3401542"/>
            <a:ext cx="1057706" cy="250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6F88C31-1D5C-0302-B86B-F7E33E989E0C}"/>
              </a:ext>
            </a:extLst>
          </p:cNvPr>
          <p:cNvSpPr/>
          <p:nvPr/>
        </p:nvSpPr>
        <p:spPr>
          <a:xfrm>
            <a:off x="899592" y="1557646"/>
            <a:ext cx="3145938" cy="23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6559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715A-C31C-E491-DD8D-720A2A445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C37DCD-97D5-3CDD-420B-58E757ECE6CC}"/>
              </a:ext>
            </a:extLst>
          </p:cNvPr>
          <p:cNvPicPr>
            <a:picLocks noChangeAspect="1"/>
          </p:cNvPicPr>
          <p:nvPr/>
        </p:nvPicPr>
        <p:blipFill>
          <a:blip r:embed="rId2"/>
          <a:stretch>
            <a:fillRect/>
          </a:stretch>
        </p:blipFill>
        <p:spPr>
          <a:xfrm>
            <a:off x="2292279" y="1203598"/>
            <a:ext cx="4800001" cy="3620085"/>
          </a:xfrm>
          <a:prstGeom prst="rect">
            <a:avLst/>
          </a:prstGeom>
          <a:ln>
            <a:solidFill>
              <a:schemeClr val="accent1"/>
            </a:solidFill>
          </a:ln>
        </p:spPr>
      </p:pic>
      <p:sp>
        <p:nvSpPr>
          <p:cNvPr id="3" name="Title 2">
            <a:extLst>
              <a:ext uri="{FF2B5EF4-FFF2-40B4-BE49-F238E27FC236}">
                <a16:creationId xmlns:a16="http://schemas.microsoft.com/office/drawing/2014/main" id="{88FB20D7-7613-FB89-8867-2C0BA9922501}"/>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4F88D7E0-602B-F4E9-27F5-3320177991AE}"/>
              </a:ext>
            </a:extLst>
          </p:cNvPr>
          <p:cNvSpPr>
            <a:spLocks noGrp="1"/>
          </p:cNvSpPr>
          <p:nvPr>
            <p:ph idx="1"/>
          </p:nvPr>
        </p:nvSpPr>
        <p:spPr>
          <a:xfrm>
            <a:off x="395536" y="771551"/>
            <a:ext cx="8352928" cy="720080"/>
          </a:xfrm>
        </p:spPr>
        <p:txBody>
          <a:bodyPr>
            <a:noAutofit/>
          </a:bodyPr>
          <a:lstStyle/>
          <a:p>
            <a:r>
              <a:rPr lang="en-US" sz="1800" dirty="0"/>
              <a:t>In discovery we will click the link for “Informit A+ Education”</a:t>
            </a:r>
          </a:p>
          <a:p>
            <a:endParaRPr lang="en-US" sz="1800" dirty="0"/>
          </a:p>
        </p:txBody>
      </p:sp>
      <p:sp>
        <p:nvSpPr>
          <p:cNvPr id="10" name="Rectangle 9">
            <a:extLst>
              <a:ext uri="{FF2B5EF4-FFF2-40B4-BE49-F238E27FC236}">
                <a16:creationId xmlns:a16="http://schemas.microsoft.com/office/drawing/2014/main" id="{8107DE30-EF80-7762-C63D-307E4CD749D4}"/>
              </a:ext>
            </a:extLst>
          </p:cNvPr>
          <p:cNvSpPr/>
          <p:nvPr/>
        </p:nvSpPr>
        <p:spPr>
          <a:xfrm>
            <a:off x="3131840" y="4155926"/>
            <a:ext cx="2232248" cy="4075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9304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B93A-4F24-A81B-E8DD-D9B4CB62D6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E5EC0CE-8F78-0862-4B91-2A4BAD6681FE}"/>
              </a:ext>
            </a:extLst>
          </p:cNvPr>
          <p:cNvPicPr>
            <a:picLocks noChangeAspect="1"/>
          </p:cNvPicPr>
          <p:nvPr/>
        </p:nvPicPr>
        <p:blipFill>
          <a:blip r:embed="rId2"/>
          <a:stretch>
            <a:fillRect/>
          </a:stretch>
        </p:blipFill>
        <p:spPr>
          <a:xfrm>
            <a:off x="827584" y="1419622"/>
            <a:ext cx="7812360" cy="3258295"/>
          </a:xfrm>
          <a:prstGeom prst="rect">
            <a:avLst/>
          </a:prstGeom>
          <a:ln>
            <a:solidFill>
              <a:schemeClr val="accent1"/>
            </a:solidFill>
          </a:ln>
        </p:spPr>
      </p:pic>
      <p:sp>
        <p:nvSpPr>
          <p:cNvPr id="3" name="Title 2">
            <a:extLst>
              <a:ext uri="{FF2B5EF4-FFF2-40B4-BE49-F238E27FC236}">
                <a16:creationId xmlns:a16="http://schemas.microsoft.com/office/drawing/2014/main" id="{97FCCF63-9361-AFE1-326B-4FD5478532E4}"/>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FCF158E9-6721-970A-92B7-A712C72BFF78}"/>
              </a:ext>
            </a:extLst>
          </p:cNvPr>
          <p:cNvSpPr>
            <a:spLocks noGrp="1"/>
          </p:cNvSpPr>
          <p:nvPr>
            <p:ph idx="1"/>
          </p:nvPr>
        </p:nvSpPr>
        <p:spPr>
          <a:xfrm>
            <a:off x="395536" y="771551"/>
            <a:ext cx="8352928" cy="720080"/>
          </a:xfrm>
        </p:spPr>
        <p:txBody>
          <a:bodyPr>
            <a:noAutofit/>
          </a:bodyPr>
          <a:lstStyle/>
          <a:p>
            <a:r>
              <a:rPr lang="en-US" sz="1800" dirty="0"/>
              <a:t>We see that the link works and brings the end user in discovery to the correct page</a:t>
            </a:r>
          </a:p>
          <a:p>
            <a:endParaRPr lang="en-US" sz="1800" dirty="0"/>
          </a:p>
        </p:txBody>
      </p:sp>
      <p:sp>
        <p:nvSpPr>
          <p:cNvPr id="10" name="Rectangle 9">
            <a:extLst>
              <a:ext uri="{FF2B5EF4-FFF2-40B4-BE49-F238E27FC236}">
                <a16:creationId xmlns:a16="http://schemas.microsoft.com/office/drawing/2014/main" id="{76658143-08C0-5314-CAD9-834475F1EF4C}"/>
              </a:ext>
            </a:extLst>
          </p:cNvPr>
          <p:cNvSpPr/>
          <p:nvPr/>
        </p:nvSpPr>
        <p:spPr>
          <a:xfrm>
            <a:off x="1907704" y="1616703"/>
            <a:ext cx="2808312" cy="522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903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3632-A2DD-3647-24B1-F99913C8AD8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B9247F-97F8-467B-7EB9-81C135761C31}"/>
              </a:ext>
            </a:extLst>
          </p:cNvPr>
          <p:cNvPicPr>
            <a:picLocks noChangeAspect="1"/>
          </p:cNvPicPr>
          <p:nvPr/>
        </p:nvPicPr>
        <p:blipFill>
          <a:blip r:embed="rId2"/>
          <a:stretch>
            <a:fillRect/>
          </a:stretch>
        </p:blipFill>
        <p:spPr>
          <a:xfrm>
            <a:off x="1205880" y="1491631"/>
            <a:ext cx="7020272" cy="3255106"/>
          </a:xfrm>
          <a:prstGeom prst="rect">
            <a:avLst/>
          </a:prstGeom>
          <a:ln>
            <a:solidFill>
              <a:schemeClr val="accent1"/>
            </a:solidFill>
          </a:ln>
        </p:spPr>
      </p:pic>
      <p:sp>
        <p:nvSpPr>
          <p:cNvPr id="3" name="Title 2">
            <a:extLst>
              <a:ext uri="{FF2B5EF4-FFF2-40B4-BE49-F238E27FC236}">
                <a16:creationId xmlns:a16="http://schemas.microsoft.com/office/drawing/2014/main" id="{DE7CF11D-978D-A9B0-762D-3F069E8EABD1}"/>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661CABCE-CAD4-030B-65CB-CBAA9A32D98A}"/>
              </a:ext>
            </a:extLst>
          </p:cNvPr>
          <p:cNvSpPr>
            <a:spLocks noGrp="1"/>
          </p:cNvSpPr>
          <p:nvPr>
            <p:ph idx="1"/>
          </p:nvPr>
        </p:nvSpPr>
        <p:spPr>
          <a:xfrm>
            <a:off x="395536" y="771551"/>
            <a:ext cx="8352928" cy="720080"/>
          </a:xfrm>
        </p:spPr>
        <p:txBody>
          <a:bodyPr>
            <a:noAutofit/>
          </a:bodyPr>
          <a:lstStyle/>
          <a:p>
            <a:r>
              <a:rPr lang="en-US" sz="1800" dirty="0"/>
              <a:t>From the Electronic Resource Activation Task List, we can now change the task to “Done”</a:t>
            </a:r>
          </a:p>
          <a:p>
            <a:endParaRPr lang="en-US" sz="1800" dirty="0"/>
          </a:p>
        </p:txBody>
      </p:sp>
      <p:sp>
        <p:nvSpPr>
          <p:cNvPr id="10" name="Rectangle 9">
            <a:extLst>
              <a:ext uri="{FF2B5EF4-FFF2-40B4-BE49-F238E27FC236}">
                <a16:creationId xmlns:a16="http://schemas.microsoft.com/office/drawing/2014/main" id="{E7E7443A-79E0-A882-DEB5-0E40E6BF9824}"/>
              </a:ext>
            </a:extLst>
          </p:cNvPr>
          <p:cNvSpPr/>
          <p:nvPr/>
        </p:nvSpPr>
        <p:spPr>
          <a:xfrm>
            <a:off x="1331640" y="1800017"/>
            <a:ext cx="648072" cy="244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E390B22-C222-A674-6432-F4BBAE1DBE8B}"/>
              </a:ext>
            </a:extLst>
          </p:cNvPr>
          <p:cNvSpPr/>
          <p:nvPr/>
        </p:nvSpPr>
        <p:spPr>
          <a:xfrm>
            <a:off x="2076212" y="2715766"/>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B7E978C-3D87-6B53-A1A2-CB26BD9A69BD}"/>
              </a:ext>
            </a:extLst>
          </p:cNvPr>
          <p:cNvSpPr/>
          <p:nvPr/>
        </p:nvSpPr>
        <p:spPr>
          <a:xfrm>
            <a:off x="7308304" y="4155926"/>
            <a:ext cx="28803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497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7038-D2FB-D6FE-490A-21E5F68934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3FD902-8A8D-E706-4B77-96E3FC2993C2}"/>
              </a:ext>
            </a:extLst>
          </p:cNvPr>
          <p:cNvPicPr>
            <a:picLocks noChangeAspect="1"/>
          </p:cNvPicPr>
          <p:nvPr/>
        </p:nvPicPr>
        <p:blipFill>
          <a:blip r:embed="rId2"/>
          <a:stretch>
            <a:fillRect/>
          </a:stretch>
        </p:blipFill>
        <p:spPr>
          <a:xfrm>
            <a:off x="0" y="1520611"/>
            <a:ext cx="9144000" cy="2102277"/>
          </a:xfrm>
          <a:prstGeom prst="rect">
            <a:avLst/>
          </a:prstGeom>
          <a:ln>
            <a:solidFill>
              <a:schemeClr val="accent1"/>
            </a:solidFill>
          </a:ln>
        </p:spPr>
      </p:pic>
      <p:sp>
        <p:nvSpPr>
          <p:cNvPr id="3" name="Title 2">
            <a:extLst>
              <a:ext uri="{FF2B5EF4-FFF2-40B4-BE49-F238E27FC236}">
                <a16:creationId xmlns:a16="http://schemas.microsoft.com/office/drawing/2014/main" id="{7C164FB8-2882-15B6-19D6-D4B4740B7DE1}"/>
              </a:ext>
            </a:extLst>
          </p:cNvPr>
          <p:cNvSpPr>
            <a:spLocks noGrp="1"/>
          </p:cNvSpPr>
          <p:nvPr>
            <p:ph type="title"/>
          </p:nvPr>
        </p:nvSpPr>
        <p:spPr/>
        <p:txBody>
          <a:bodyPr>
            <a:normAutofit/>
          </a:bodyPr>
          <a:lstStyle/>
          <a:p>
            <a:pPr>
              <a:lnSpc>
                <a:spcPct val="90000"/>
              </a:lnSpc>
            </a:pPr>
            <a:r>
              <a:rPr lang="en-US" sz="2800" dirty="0"/>
              <a:t>Live example # 2</a:t>
            </a:r>
          </a:p>
        </p:txBody>
      </p:sp>
      <p:sp>
        <p:nvSpPr>
          <p:cNvPr id="9" name="Content Placeholder 3">
            <a:extLst>
              <a:ext uri="{FF2B5EF4-FFF2-40B4-BE49-F238E27FC236}">
                <a16:creationId xmlns:a16="http://schemas.microsoft.com/office/drawing/2014/main" id="{E7158C7C-D359-90ED-1479-A4A2724863B7}"/>
              </a:ext>
            </a:extLst>
          </p:cNvPr>
          <p:cNvSpPr>
            <a:spLocks noGrp="1"/>
          </p:cNvSpPr>
          <p:nvPr>
            <p:ph idx="1"/>
          </p:nvPr>
        </p:nvSpPr>
        <p:spPr>
          <a:xfrm>
            <a:off x="395536" y="771551"/>
            <a:ext cx="8352928" cy="720080"/>
          </a:xfrm>
        </p:spPr>
        <p:txBody>
          <a:bodyPr>
            <a:noAutofit/>
          </a:bodyPr>
          <a:lstStyle/>
          <a:p>
            <a:r>
              <a:rPr lang="en-US" sz="1800" dirty="0"/>
              <a:t>The task is complete</a:t>
            </a:r>
          </a:p>
          <a:p>
            <a:endParaRPr lang="en-US" sz="1800" dirty="0"/>
          </a:p>
        </p:txBody>
      </p:sp>
      <p:sp>
        <p:nvSpPr>
          <p:cNvPr id="10" name="Rectangle 9">
            <a:extLst>
              <a:ext uri="{FF2B5EF4-FFF2-40B4-BE49-F238E27FC236}">
                <a16:creationId xmlns:a16="http://schemas.microsoft.com/office/drawing/2014/main" id="{6C9BDBE1-4DB6-1715-082C-5BCB6B3C7327}"/>
              </a:ext>
            </a:extLst>
          </p:cNvPr>
          <p:cNvSpPr/>
          <p:nvPr/>
        </p:nvSpPr>
        <p:spPr>
          <a:xfrm>
            <a:off x="251520" y="1923678"/>
            <a:ext cx="792088" cy="316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15E341-1E6A-65EA-C50B-61F568E9B02D}"/>
              </a:ext>
            </a:extLst>
          </p:cNvPr>
          <p:cNvSpPr/>
          <p:nvPr/>
        </p:nvSpPr>
        <p:spPr>
          <a:xfrm>
            <a:off x="3995936" y="2787774"/>
            <a:ext cx="115212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607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F233-FBD6-29F3-070C-C37B481DC6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1F8AEC-A580-C1CF-E714-5D5E9D67FC07}"/>
              </a:ext>
            </a:extLst>
          </p:cNvPr>
          <p:cNvSpPr>
            <a:spLocks noGrp="1"/>
          </p:cNvSpPr>
          <p:nvPr>
            <p:ph type="title"/>
          </p:nvPr>
        </p:nvSpPr>
        <p:spPr/>
        <p:txBody>
          <a:bodyPr>
            <a:normAutofit/>
          </a:bodyPr>
          <a:lstStyle/>
          <a:p>
            <a:r>
              <a:rPr lang="en-US" dirty="0"/>
              <a:t>Introduction</a:t>
            </a:r>
          </a:p>
        </p:txBody>
      </p:sp>
      <p:sp>
        <p:nvSpPr>
          <p:cNvPr id="6" name="Content Placeholder 5">
            <a:extLst>
              <a:ext uri="{FF2B5EF4-FFF2-40B4-BE49-F238E27FC236}">
                <a16:creationId xmlns:a16="http://schemas.microsoft.com/office/drawing/2014/main" id="{A769CDD6-7D56-D101-69C2-D44DADD2025F}"/>
              </a:ext>
            </a:extLst>
          </p:cNvPr>
          <p:cNvSpPr>
            <a:spLocks noGrp="1"/>
          </p:cNvSpPr>
          <p:nvPr>
            <p:ph idx="1"/>
          </p:nvPr>
        </p:nvSpPr>
        <p:spPr>
          <a:xfrm>
            <a:off x="414044" y="752604"/>
            <a:ext cx="8400772" cy="3547337"/>
          </a:xfrm>
        </p:spPr>
        <p:txBody>
          <a:bodyPr>
            <a:noAutofit/>
          </a:bodyPr>
          <a:lstStyle/>
          <a:p>
            <a:pPr>
              <a:buFont typeface="Arial" panose="020B0604020202020204" pitchFamily="34" charset="0"/>
              <a:buChar char="•"/>
            </a:pPr>
            <a:r>
              <a:rPr lang="en-US" sz="1800" dirty="0"/>
              <a:t>To manage electronic resource activation, the staff user must have one of the following roles:</a:t>
            </a:r>
          </a:p>
          <a:p>
            <a:pPr lvl="1"/>
            <a:r>
              <a:rPr lang="en-US" sz="1800" dirty="0"/>
              <a:t>Electronic Inventory Operator</a:t>
            </a:r>
          </a:p>
          <a:p>
            <a:pPr lvl="1"/>
            <a:r>
              <a:rPr lang="en-US" sz="1800" dirty="0"/>
              <a:t>Repository Manager</a:t>
            </a:r>
          </a:p>
          <a:p>
            <a:pPr>
              <a:buFont typeface="Arial" panose="020B0604020202020204" pitchFamily="34" charset="0"/>
              <a:buChar char="•"/>
            </a:pPr>
            <a:endParaRPr lang="en-US" sz="1800" dirty="0"/>
          </a:p>
          <a:p>
            <a:r>
              <a:rPr lang="en-GB" sz="1800" dirty="0"/>
              <a:t>I addition to this presentation see also </a:t>
            </a:r>
            <a:r>
              <a:rPr lang="en-US" sz="1800" dirty="0"/>
              <a:t> </a:t>
            </a:r>
            <a:r>
              <a:rPr lang="en-US" sz="1800" dirty="0">
                <a:hlinkClick r:id="rId2"/>
              </a:rPr>
              <a:t>Activating Electronic Resources and the Activation Task List</a:t>
            </a:r>
            <a:r>
              <a:rPr lang="en-US" sz="1800" dirty="0"/>
              <a:t> .</a:t>
            </a:r>
          </a:p>
          <a:p>
            <a:pPr marL="342900" indent="-342900">
              <a:buFont typeface="+mj-lt"/>
              <a:buAutoNum type="arabicPeriod"/>
            </a:pPr>
            <a:endParaRPr lang="en-US" sz="1800" dirty="0"/>
          </a:p>
        </p:txBody>
      </p:sp>
    </p:spTree>
    <p:extLst>
      <p:ext uri="{BB962C8B-B14F-4D97-AF65-F5344CB8AC3E}">
        <p14:creationId xmlns:p14="http://schemas.microsoft.com/office/powerpoint/2010/main" val="3198921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pPr algn="ctr"/>
            <a:r>
              <a:rPr lang="en-US" dirty="0"/>
              <a:t>Manually creating an Electronic Resource Activation Task</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Autofit/>
          </a:bodyPr>
          <a:lstStyle/>
          <a:p>
            <a:r>
              <a:rPr lang="en-US" sz="1800" dirty="0"/>
              <a:t>In both of our previous examples we first created a POL for an electronic resource from the Community Zone and this automatically created an Electronic Resource Activation Task.</a:t>
            </a:r>
          </a:p>
          <a:p>
            <a:r>
              <a:rPr lang="en-US" sz="1800" dirty="0"/>
              <a:t>It is also possible to use the Electronic Resource Activation Task List for electronic resources which </a:t>
            </a:r>
          </a:p>
          <a:p>
            <a:pPr lvl="1"/>
            <a:r>
              <a:rPr lang="en-US" sz="1800" dirty="0"/>
              <a:t>Are not created via a POL for an electronic resource from the Community Zone.</a:t>
            </a:r>
          </a:p>
          <a:p>
            <a:pPr lvl="1"/>
            <a:r>
              <a:rPr lang="en-US" sz="1800" dirty="0"/>
              <a:t>Are created via a POL for an electronic resource from the Community Zone but the task in the Electronic Resource Activation Task list has been removed.</a:t>
            </a:r>
          </a:p>
          <a:p>
            <a:r>
              <a:rPr lang="en-US" sz="1800" dirty="0"/>
              <a:t>The institution may have electronic resources in the repository which, for whatever reason, are not activated.  In these cases, an Electronic Resource Activation Task can be created, thereby allowing the staff user to take advantage of the functionality of the Electronic Resource Activation Task list</a:t>
            </a:r>
          </a:p>
          <a:p>
            <a:pPr lvl="1"/>
            <a:endParaRPr lang="en-US" sz="1800" dirty="0"/>
          </a:p>
        </p:txBody>
      </p:sp>
    </p:spTree>
    <p:extLst>
      <p:ext uri="{BB962C8B-B14F-4D97-AF65-F5344CB8AC3E}">
        <p14:creationId xmlns:p14="http://schemas.microsoft.com/office/powerpoint/2010/main" val="3828660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r>
              <a:rPr lang="en-US" sz="1800" dirty="0"/>
              <a:t>Here is electronic resource “ProQuest Historical Newspapers: Los Angeles Times” in the institution.</a:t>
            </a:r>
          </a:p>
          <a:p>
            <a:r>
              <a:rPr lang="en-US" sz="1800" dirty="0"/>
              <a:t>It has a “Full Text Service” which is not activated (not available).</a:t>
            </a:r>
          </a:p>
        </p:txBody>
      </p:sp>
      <p:pic>
        <p:nvPicPr>
          <p:cNvPr id="7" name="Picture 6">
            <a:extLst>
              <a:ext uri="{FF2B5EF4-FFF2-40B4-BE49-F238E27FC236}">
                <a16:creationId xmlns:a16="http://schemas.microsoft.com/office/drawing/2014/main" id="{EEC3AFE2-E9B4-E012-F5CD-93DDB04A1DB7}"/>
              </a:ext>
            </a:extLst>
          </p:cNvPr>
          <p:cNvPicPr>
            <a:picLocks noChangeAspect="1"/>
          </p:cNvPicPr>
          <p:nvPr/>
        </p:nvPicPr>
        <p:blipFill>
          <a:blip r:embed="rId2"/>
          <a:stretch>
            <a:fillRect/>
          </a:stretch>
        </p:blipFill>
        <p:spPr>
          <a:xfrm>
            <a:off x="1133872" y="1839910"/>
            <a:ext cx="6948264" cy="3047858"/>
          </a:xfrm>
          <a:prstGeom prst="rect">
            <a:avLst/>
          </a:prstGeom>
          <a:ln>
            <a:solidFill>
              <a:schemeClr val="accent1"/>
            </a:solidFill>
          </a:ln>
        </p:spPr>
      </p:pic>
      <p:sp>
        <p:nvSpPr>
          <p:cNvPr id="8" name="Rectangle 7">
            <a:extLst>
              <a:ext uri="{FF2B5EF4-FFF2-40B4-BE49-F238E27FC236}">
                <a16:creationId xmlns:a16="http://schemas.microsoft.com/office/drawing/2014/main" id="{374A8DCB-45EE-24FA-585C-A466342120AA}"/>
              </a:ext>
            </a:extLst>
          </p:cNvPr>
          <p:cNvSpPr/>
          <p:nvPr/>
        </p:nvSpPr>
        <p:spPr>
          <a:xfrm>
            <a:off x="1115616" y="1779662"/>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C41A1F7-6C1F-796F-DC78-A61DFE69599A}"/>
              </a:ext>
            </a:extLst>
          </p:cNvPr>
          <p:cNvSpPr/>
          <p:nvPr/>
        </p:nvSpPr>
        <p:spPr>
          <a:xfrm>
            <a:off x="1691680" y="2787773"/>
            <a:ext cx="1296144" cy="144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366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D20EE-042A-142C-3C0B-129C628D6A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391832-8D75-1DB5-31BF-4CC943D707FD}"/>
              </a:ext>
            </a:extLst>
          </p:cNvPr>
          <p:cNvPicPr>
            <a:picLocks noChangeAspect="1"/>
          </p:cNvPicPr>
          <p:nvPr/>
        </p:nvPicPr>
        <p:blipFill>
          <a:blip r:embed="rId2"/>
          <a:stretch>
            <a:fillRect/>
          </a:stretch>
        </p:blipFill>
        <p:spPr>
          <a:xfrm>
            <a:off x="0" y="1431124"/>
            <a:ext cx="9144000" cy="2796810"/>
          </a:xfrm>
          <a:prstGeom prst="rect">
            <a:avLst/>
          </a:prstGeom>
          <a:ln>
            <a:solidFill>
              <a:schemeClr val="accent1"/>
            </a:solidFill>
          </a:ln>
        </p:spPr>
      </p:pic>
      <p:sp>
        <p:nvSpPr>
          <p:cNvPr id="3" name="Title 2">
            <a:extLst>
              <a:ext uri="{FF2B5EF4-FFF2-40B4-BE49-F238E27FC236}">
                <a16:creationId xmlns:a16="http://schemas.microsoft.com/office/drawing/2014/main" id="{F15C391B-341B-FD96-4F00-47DBAF9539C2}"/>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8F4A4607-E662-03D5-CA33-C93033A5AB90}"/>
              </a:ext>
            </a:extLst>
          </p:cNvPr>
          <p:cNvSpPr>
            <a:spLocks noGrp="1"/>
          </p:cNvSpPr>
          <p:nvPr>
            <p:ph idx="1"/>
          </p:nvPr>
        </p:nvSpPr>
        <p:spPr>
          <a:xfrm>
            <a:off x="395536" y="771551"/>
            <a:ext cx="8424936" cy="480309"/>
          </a:xfrm>
        </p:spPr>
        <p:txBody>
          <a:bodyPr>
            <a:noAutofit/>
          </a:bodyPr>
          <a:lstStyle/>
          <a:p>
            <a:r>
              <a:rPr lang="en-US" sz="1800" dirty="0"/>
              <a:t>The service activation status is not available (not activated).</a:t>
            </a:r>
          </a:p>
        </p:txBody>
      </p:sp>
      <p:sp>
        <p:nvSpPr>
          <p:cNvPr id="8" name="Rectangle 7">
            <a:extLst>
              <a:ext uri="{FF2B5EF4-FFF2-40B4-BE49-F238E27FC236}">
                <a16:creationId xmlns:a16="http://schemas.microsoft.com/office/drawing/2014/main" id="{E59E4309-EF17-77D0-31FE-954EA8D3D538}"/>
              </a:ext>
            </a:extLst>
          </p:cNvPr>
          <p:cNvSpPr/>
          <p:nvPr/>
        </p:nvSpPr>
        <p:spPr>
          <a:xfrm>
            <a:off x="1259632" y="2036505"/>
            <a:ext cx="648072" cy="216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D6C3BE-F7EE-95AA-868F-DF16514ED4E3}"/>
              </a:ext>
            </a:extLst>
          </p:cNvPr>
          <p:cNvSpPr/>
          <p:nvPr/>
        </p:nvSpPr>
        <p:spPr>
          <a:xfrm>
            <a:off x="7735076" y="1679893"/>
            <a:ext cx="1296144" cy="356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B393DA-60A1-BCC5-1CA7-93DEDFC033B0}"/>
              </a:ext>
            </a:extLst>
          </p:cNvPr>
          <p:cNvSpPr/>
          <p:nvPr/>
        </p:nvSpPr>
        <p:spPr>
          <a:xfrm>
            <a:off x="0" y="1750186"/>
            <a:ext cx="539552" cy="245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962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49D3-6C32-2D88-FFC2-EA43FAABB0B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C5BD89B-22FB-4912-FBE7-19F8442D071B}"/>
              </a:ext>
            </a:extLst>
          </p:cNvPr>
          <p:cNvPicPr>
            <a:picLocks noChangeAspect="1"/>
          </p:cNvPicPr>
          <p:nvPr/>
        </p:nvPicPr>
        <p:blipFill>
          <a:blip r:embed="rId2"/>
          <a:stretch>
            <a:fillRect/>
          </a:stretch>
        </p:blipFill>
        <p:spPr>
          <a:xfrm>
            <a:off x="0" y="1428585"/>
            <a:ext cx="9144000" cy="2629217"/>
          </a:xfrm>
          <a:prstGeom prst="rect">
            <a:avLst/>
          </a:prstGeom>
          <a:ln>
            <a:solidFill>
              <a:schemeClr val="accent1"/>
            </a:solidFill>
          </a:ln>
        </p:spPr>
      </p:pic>
      <p:sp>
        <p:nvSpPr>
          <p:cNvPr id="3" name="Title 2">
            <a:extLst>
              <a:ext uri="{FF2B5EF4-FFF2-40B4-BE49-F238E27FC236}">
                <a16:creationId xmlns:a16="http://schemas.microsoft.com/office/drawing/2014/main" id="{A0198F6F-39BC-5AA8-D40C-C50135E01715}"/>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EA9E713D-571D-0379-0293-DC57D8CAB66B}"/>
              </a:ext>
            </a:extLst>
          </p:cNvPr>
          <p:cNvSpPr>
            <a:spLocks noGrp="1"/>
          </p:cNvSpPr>
          <p:nvPr>
            <p:ph idx="1"/>
          </p:nvPr>
        </p:nvSpPr>
        <p:spPr>
          <a:xfrm>
            <a:off x="395536" y="771551"/>
            <a:ext cx="8424936" cy="480309"/>
          </a:xfrm>
        </p:spPr>
        <p:txBody>
          <a:bodyPr>
            <a:noAutofit/>
          </a:bodyPr>
          <a:lstStyle/>
          <a:p>
            <a:r>
              <a:rPr lang="en-US" sz="1800" dirty="0"/>
              <a:t>All portfolios in the electronic collection are not activated</a:t>
            </a:r>
          </a:p>
        </p:txBody>
      </p:sp>
      <p:sp>
        <p:nvSpPr>
          <p:cNvPr id="8" name="Rectangle 7">
            <a:extLst>
              <a:ext uri="{FF2B5EF4-FFF2-40B4-BE49-F238E27FC236}">
                <a16:creationId xmlns:a16="http://schemas.microsoft.com/office/drawing/2014/main" id="{1527C4A0-88E4-3AEA-A491-4174744A97A9}"/>
              </a:ext>
            </a:extLst>
          </p:cNvPr>
          <p:cNvSpPr/>
          <p:nvPr/>
        </p:nvSpPr>
        <p:spPr>
          <a:xfrm>
            <a:off x="467544" y="2669779"/>
            <a:ext cx="216024" cy="982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73453-FB67-FC01-F035-2CE9E0694569}"/>
              </a:ext>
            </a:extLst>
          </p:cNvPr>
          <p:cNvSpPr/>
          <p:nvPr/>
        </p:nvSpPr>
        <p:spPr>
          <a:xfrm>
            <a:off x="7735076" y="1679893"/>
            <a:ext cx="1296144" cy="356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1DCA07B-9253-2E45-E81D-0F4059333BBA}"/>
              </a:ext>
            </a:extLst>
          </p:cNvPr>
          <p:cNvSpPr/>
          <p:nvPr/>
        </p:nvSpPr>
        <p:spPr>
          <a:xfrm>
            <a:off x="1726112" y="1750186"/>
            <a:ext cx="541632" cy="245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672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4A7C-78E5-7F03-20C8-5AD43A5CFD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2FD4F9-F00E-0AF6-83AE-F784A33C2A4A}"/>
              </a:ext>
            </a:extLst>
          </p:cNvPr>
          <p:cNvPicPr>
            <a:picLocks noChangeAspect="1"/>
          </p:cNvPicPr>
          <p:nvPr/>
        </p:nvPicPr>
        <p:blipFill>
          <a:blip r:embed="rId2"/>
          <a:stretch>
            <a:fillRect/>
          </a:stretch>
        </p:blipFill>
        <p:spPr>
          <a:xfrm>
            <a:off x="1259632" y="1542656"/>
            <a:ext cx="6948264" cy="3354334"/>
          </a:xfrm>
          <a:prstGeom prst="rect">
            <a:avLst/>
          </a:prstGeom>
          <a:ln>
            <a:solidFill>
              <a:schemeClr val="accent1"/>
            </a:solidFill>
          </a:ln>
        </p:spPr>
      </p:pic>
      <p:sp>
        <p:nvSpPr>
          <p:cNvPr id="3" name="Title 2">
            <a:extLst>
              <a:ext uri="{FF2B5EF4-FFF2-40B4-BE49-F238E27FC236}">
                <a16:creationId xmlns:a16="http://schemas.microsoft.com/office/drawing/2014/main" id="{34718AB8-A298-D9DE-0D3B-3EF616271CAD}"/>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022FC24E-4700-D187-40A0-39AB47A9EB6D}"/>
              </a:ext>
            </a:extLst>
          </p:cNvPr>
          <p:cNvSpPr>
            <a:spLocks noGrp="1"/>
          </p:cNvSpPr>
          <p:nvPr>
            <p:ph idx="1"/>
          </p:nvPr>
        </p:nvSpPr>
        <p:spPr>
          <a:xfrm>
            <a:off x="395536" y="771551"/>
            <a:ext cx="8424936" cy="646033"/>
          </a:xfrm>
        </p:spPr>
        <p:txBody>
          <a:bodyPr>
            <a:noAutofit/>
          </a:bodyPr>
          <a:lstStyle/>
          <a:p>
            <a:r>
              <a:rPr lang="en-US" sz="1800" dirty="0"/>
              <a:t>For the action items of the electronic resource, we can create a task for the Electronic resource Activation Task List:</a:t>
            </a:r>
          </a:p>
          <a:p>
            <a:endParaRPr lang="en-US" sz="1800" dirty="0"/>
          </a:p>
        </p:txBody>
      </p:sp>
      <p:sp>
        <p:nvSpPr>
          <p:cNvPr id="6" name="Rectangle 5">
            <a:extLst>
              <a:ext uri="{FF2B5EF4-FFF2-40B4-BE49-F238E27FC236}">
                <a16:creationId xmlns:a16="http://schemas.microsoft.com/office/drawing/2014/main" id="{9CB84B51-86CB-AC66-E1B9-57DDBB1960CE}"/>
              </a:ext>
            </a:extLst>
          </p:cNvPr>
          <p:cNvSpPr/>
          <p:nvPr/>
        </p:nvSpPr>
        <p:spPr>
          <a:xfrm>
            <a:off x="1835696" y="2427734"/>
            <a:ext cx="21602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7012CC-1846-62EE-03F1-F45B1729312F}"/>
              </a:ext>
            </a:extLst>
          </p:cNvPr>
          <p:cNvSpPr/>
          <p:nvPr/>
        </p:nvSpPr>
        <p:spPr>
          <a:xfrm>
            <a:off x="7164288" y="3291830"/>
            <a:ext cx="10436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5F1701A-4CE7-EA38-E76D-EDA51E776DCD}"/>
              </a:ext>
            </a:extLst>
          </p:cNvPr>
          <p:cNvSpPr/>
          <p:nvPr/>
        </p:nvSpPr>
        <p:spPr>
          <a:xfrm>
            <a:off x="8020220" y="2460390"/>
            <a:ext cx="179512"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8931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88F74-17FA-5223-5569-81560473FE8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EFD4F5F-285D-D946-0198-69747488CA09}"/>
              </a:ext>
            </a:extLst>
          </p:cNvPr>
          <p:cNvPicPr>
            <a:picLocks noChangeAspect="1"/>
          </p:cNvPicPr>
          <p:nvPr/>
        </p:nvPicPr>
        <p:blipFill>
          <a:blip r:embed="rId2"/>
          <a:stretch>
            <a:fillRect/>
          </a:stretch>
        </p:blipFill>
        <p:spPr>
          <a:xfrm>
            <a:off x="359532" y="1219924"/>
            <a:ext cx="8424936" cy="3367863"/>
          </a:xfrm>
          <a:prstGeom prst="rect">
            <a:avLst/>
          </a:prstGeom>
          <a:ln>
            <a:solidFill>
              <a:schemeClr val="accent1"/>
            </a:solidFill>
          </a:ln>
        </p:spPr>
      </p:pic>
      <p:sp>
        <p:nvSpPr>
          <p:cNvPr id="3" name="Title 2">
            <a:extLst>
              <a:ext uri="{FF2B5EF4-FFF2-40B4-BE49-F238E27FC236}">
                <a16:creationId xmlns:a16="http://schemas.microsoft.com/office/drawing/2014/main" id="{9D4D354F-E30B-FF9F-EEF3-7A235B697B84}"/>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39867382-9E05-8F38-5F51-B50A5EF8A505}"/>
              </a:ext>
            </a:extLst>
          </p:cNvPr>
          <p:cNvSpPr>
            <a:spLocks noGrp="1"/>
          </p:cNvSpPr>
          <p:nvPr>
            <p:ph idx="1"/>
          </p:nvPr>
        </p:nvSpPr>
        <p:spPr>
          <a:xfrm>
            <a:off x="395536" y="771551"/>
            <a:ext cx="8424936" cy="360039"/>
          </a:xfrm>
        </p:spPr>
        <p:txBody>
          <a:bodyPr>
            <a:noAutofit/>
          </a:bodyPr>
          <a:lstStyle/>
          <a:p>
            <a:r>
              <a:rPr lang="en-US" sz="1800" dirty="0"/>
              <a:t>We receive a message that the E-Activation task was created</a:t>
            </a:r>
          </a:p>
        </p:txBody>
      </p:sp>
      <p:sp>
        <p:nvSpPr>
          <p:cNvPr id="7" name="Rectangle 6">
            <a:extLst>
              <a:ext uri="{FF2B5EF4-FFF2-40B4-BE49-F238E27FC236}">
                <a16:creationId xmlns:a16="http://schemas.microsoft.com/office/drawing/2014/main" id="{6F1C90FC-B8A0-53F1-9A2F-8818CCC6DE89}"/>
              </a:ext>
            </a:extLst>
          </p:cNvPr>
          <p:cNvSpPr/>
          <p:nvPr/>
        </p:nvSpPr>
        <p:spPr>
          <a:xfrm>
            <a:off x="7344308" y="1419782"/>
            <a:ext cx="1440160" cy="51352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752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E0CCE-24DA-7BF0-3D49-1B32849D1C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335E627-9255-A1AF-B9EF-3A8520B2C3B9}"/>
              </a:ext>
            </a:extLst>
          </p:cNvPr>
          <p:cNvPicPr>
            <a:picLocks noChangeAspect="1"/>
          </p:cNvPicPr>
          <p:nvPr/>
        </p:nvPicPr>
        <p:blipFill>
          <a:blip r:embed="rId2"/>
          <a:stretch>
            <a:fillRect/>
          </a:stretch>
        </p:blipFill>
        <p:spPr>
          <a:xfrm>
            <a:off x="1259632" y="1272786"/>
            <a:ext cx="6948264" cy="3267311"/>
          </a:xfrm>
          <a:prstGeom prst="rect">
            <a:avLst/>
          </a:prstGeom>
          <a:ln>
            <a:solidFill>
              <a:schemeClr val="accent1"/>
            </a:solidFill>
          </a:ln>
        </p:spPr>
      </p:pic>
      <p:sp>
        <p:nvSpPr>
          <p:cNvPr id="3" name="Title 2">
            <a:extLst>
              <a:ext uri="{FF2B5EF4-FFF2-40B4-BE49-F238E27FC236}">
                <a16:creationId xmlns:a16="http://schemas.microsoft.com/office/drawing/2014/main" id="{5B2DA7DB-4C76-DFE1-7D22-61E3429BB722}"/>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672010AA-06FE-7D4D-F034-E8D235D92932}"/>
              </a:ext>
            </a:extLst>
          </p:cNvPr>
          <p:cNvSpPr>
            <a:spLocks noGrp="1"/>
          </p:cNvSpPr>
          <p:nvPr>
            <p:ph idx="1"/>
          </p:nvPr>
        </p:nvSpPr>
        <p:spPr>
          <a:xfrm>
            <a:off x="395536" y="771551"/>
            <a:ext cx="8424936" cy="360039"/>
          </a:xfrm>
        </p:spPr>
        <p:txBody>
          <a:bodyPr>
            <a:noAutofit/>
          </a:bodyPr>
          <a:lstStyle/>
          <a:p>
            <a:r>
              <a:rPr lang="en-US" sz="1800" dirty="0"/>
              <a:t>We see that the E-Activation Task was created and appears in the “Unassigned” tab.</a:t>
            </a:r>
          </a:p>
        </p:txBody>
      </p:sp>
      <p:sp>
        <p:nvSpPr>
          <p:cNvPr id="9" name="Rectangle 8">
            <a:extLst>
              <a:ext uri="{FF2B5EF4-FFF2-40B4-BE49-F238E27FC236}">
                <a16:creationId xmlns:a16="http://schemas.microsoft.com/office/drawing/2014/main" id="{C320266B-A552-9C8B-34FA-742884FE3E0F}"/>
              </a:ext>
            </a:extLst>
          </p:cNvPr>
          <p:cNvSpPr/>
          <p:nvPr/>
        </p:nvSpPr>
        <p:spPr>
          <a:xfrm>
            <a:off x="7452320" y="3363838"/>
            <a:ext cx="32216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896E9FE-F042-449D-F351-A5AEA866E813}"/>
              </a:ext>
            </a:extLst>
          </p:cNvPr>
          <p:cNvSpPr txBox="1"/>
          <p:nvPr/>
        </p:nvSpPr>
        <p:spPr>
          <a:xfrm>
            <a:off x="5254886" y="2859782"/>
            <a:ext cx="1656184" cy="523220"/>
          </a:xfrm>
          <a:prstGeom prst="rect">
            <a:avLst/>
          </a:prstGeom>
          <a:solidFill>
            <a:srgbClr val="FFFF00"/>
          </a:solidFill>
          <a:ln>
            <a:solidFill>
              <a:schemeClr val="accent1"/>
            </a:solidFill>
          </a:ln>
        </p:spPr>
        <p:txBody>
          <a:bodyPr wrap="square" rtlCol="0">
            <a:spAutoFit/>
          </a:bodyPr>
          <a:lstStyle/>
          <a:p>
            <a:r>
              <a:rPr lang="en-US" sz="1400" dirty="0"/>
              <a:t>We will activate the resource</a:t>
            </a:r>
          </a:p>
        </p:txBody>
      </p:sp>
      <p:cxnSp>
        <p:nvCxnSpPr>
          <p:cNvPr id="13" name="Straight Arrow Connector 12">
            <a:extLst>
              <a:ext uri="{FF2B5EF4-FFF2-40B4-BE49-F238E27FC236}">
                <a16:creationId xmlns:a16="http://schemas.microsoft.com/office/drawing/2014/main" id="{861A0EC1-9FA1-17F9-60FE-F023CE388AD0}"/>
              </a:ext>
            </a:extLst>
          </p:cNvPr>
          <p:cNvCxnSpPr/>
          <p:nvPr/>
        </p:nvCxnSpPr>
        <p:spPr>
          <a:xfrm>
            <a:off x="6911070" y="3188430"/>
            <a:ext cx="504056" cy="1974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416C6C0-78EB-05B5-DC9A-AFEAD8244500}"/>
              </a:ext>
            </a:extLst>
          </p:cNvPr>
          <p:cNvSpPr/>
          <p:nvPr/>
        </p:nvSpPr>
        <p:spPr>
          <a:xfrm>
            <a:off x="2076314" y="1563638"/>
            <a:ext cx="504056" cy="197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F00ADF-D849-5D11-4331-E5E875F42AC1}"/>
              </a:ext>
            </a:extLst>
          </p:cNvPr>
          <p:cNvSpPr/>
          <p:nvPr/>
        </p:nvSpPr>
        <p:spPr>
          <a:xfrm>
            <a:off x="2195736" y="2499742"/>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5754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3EB1-2CFE-806A-B510-A7D9DB2C5AA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C76429F-14EF-B364-FFC0-7C652F132218}"/>
              </a:ext>
            </a:extLst>
          </p:cNvPr>
          <p:cNvPicPr>
            <a:picLocks noChangeAspect="1"/>
          </p:cNvPicPr>
          <p:nvPr/>
        </p:nvPicPr>
        <p:blipFill>
          <a:blip r:embed="rId2"/>
          <a:stretch>
            <a:fillRect/>
          </a:stretch>
        </p:blipFill>
        <p:spPr>
          <a:xfrm>
            <a:off x="309562" y="1533525"/>
            <a:ext cx="8524875" cy="2076450"/>
          </a:xfrm>
          <a:prstGeom prst="rect">
            <a:avLst/>
          </a:prstGeom>
          <a:ln>
            <a:solidFill>
              <a:schemeClr val="accent1"/>
            </a:solidFill>
          </a:ln>
        </p:spPr>
      </p:pic>
      <p:sp>
        <p:nvSpPr>
          <p:cNvPr id="3" name="Title 2">
            <a:extLst>
              <a:ext uri="{FF2B5EF4-FFF2-40B4-BE49-F238E27FC236}">
                <a16:creationId xmlns:a16="http://schemas.microsoft.com/office/drawing/2014/main" id="{4D79CE24-F33C-D407-D03D-24AEEC3A60B7}"/>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C18C5897-9E92-4455-4C3B-15EE16933BCE}"/>
              </a:ext>
            </a:extLst>
          </p:cNvPr>
          <p:cNvSpPr>
            <a:spLocks noGrp="1"/>
          </p:cNvSpPr>
          <p:nvPr>
            <p:ph idx="1"/>
          </p:nvPr>
        </p:nvSpPr>
        <p:spPr>
          <a:xfrm>
            <a:off x="395536" y="771551"/>
            <a:ext cx="8424936" cy="360039"/>
          </a:xfrm>
        </p:spPr>
        <p:txBody>
          <a:bodyPr>
            <a:noAutofit/>
          </a:bodyPr>
          <a:lstStyle/>
          <a:p>
            <a:r>
              <a:rPr lang="en-US" sz="1800" dirty="0"/>
              <a:t>We receive this message and choose not to edit the resource (and therefore click “Cancel”)</a:t>
            </a:r>
          </a:p>
        </p:txBody>
      </p:sp>
      <p:sp>
        <p:nvSpPr>
          <p:cNvPr id="9" name="Rectangle 8">
            <a:extLst>
              <a:ext uri="{FF2B5EF4-FFF2-40B4-BE49-F238E27FC236}">
                <a16:creationId xmlns:a16="http://schemas.microsoft.com/office/drawing/2014/main" id="{316C6EFA-81AB-A72B-158A-B1F73D99692A}"/>
              </a:ext>
            </a:extLst>
          </p:cNvPr>
          <p:cNvSpPr/>
          <p:nvPr/>
        </p:nvSpPr>
        <p:spPr>
          <a:xfrm>
            <a:off x="7298560" y="3162212"/>
            <a:ext cx="585807" cy="386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2500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E0B9-0671-EBC6-69D6-37D5B383041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6859D1B-17DF-4DCA-C7BC-7CF7947DF403}"/>
              </a:ext>
            </a:extLst>
          </p:cNvPr>
          <p:cNvPicPr>
            <a:picLocks noChangeAspect="1"/>
          </p:cNvPicPr>
          <p:nvPr/>
        </p:nvPicPr>
        <p:blipFill>
          <a:blip r:embed="rId2"/>
          <a:stretch>
            <a:fillRect/>
          </a:stretch>
        </p:blipFill>
        <p:spPr>
          <a:xfrm>
            <a:off x="1025860" y="1256662"/>
            <a:ext cx="7092280" cy="3466973"/>
          </a:xfrm>
          <a:prstGeom prst="rect">
            <a:avLst/>
          </a:prstGeom>
          <a:ln>
            <a:solidFill>
              <a:schemeClr val="accent1"/>
            </a:solidFill>
          </a:ln>
        </p:spPr>
      </p:pic>
      <p:sp>
        <p:nvSpPr>
          <p:cNvPr id="3" name="Title 2">
            <a:extLst>
              <a:ext uri="{FF2B5EF4-FFF2-40B4-BE49-F238E27FC236}">
                <a16:creationId xmlns:a16="http://schemas.microsoft.com/office/drawing/2014/main" id="{841B5627-D033-E4EA-1454-454447400514}"/>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50471EC0-30F1-190D-671C-28D34A8D183C}"/>
              </a:ext>
            </a:extLst>
          </p:cNvPr>
          <p:cNvSpPr>
            <a:spLocks noGrp="1"/>
          </p:cNvSpPr>
          <p:nvPr>
            <p:ph idx="1"/>
          </p:nvPr>
        </p:nvSpPr>
        <p:spPr>
          <a:xfrm>
            <a:off x="395536" y="771551"/>
            <a:ext cx="8568952" cy="360039"/>
          </a:xfrm>
        </p:spPr>
        <p:txBody>
          <a:bodyPr>
            <a:noAutofit/>
          </a:bodyPr>
          <a:lstStyle/>
          <a:p>
            <a:r>
              <a:rPr lang="en-US" sz="1800" dirty="0"/>
              <a:t>We see now that the full text service is available (active)</a:t>
            </a:r>
          </a:p>
        </p:txBody>
      </p:sp>
      <p:sp>
        <p:nvSpPr>
          <p:cNvPr id="6" name="Rectangle 5">
            <a:extLst>
              <a:ext uri="{FF2B5EF4-FFF2-40B4-BE49-F238E27FC236}">
                <a16:creationId xmlns:a16="http://schemas.microsoft.com/office/drawing/2014/main" id="{2E8975D4-D30D-DB23-C7AA-EC4AEC52CF57}"/>
              </a:ext>
            </a:extLst>
          </p:cNvPr>
          <p:cNvSpPr/>
          <p:nvPr/>
        </p:nvSpPr>
        <p:spPr>
          <a:xfrm>
            <a:off x="1612516" y="2546069"/>
            <a:ext cx="1159283" cy="16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0C2771-2A9F-DBA6-1A21-0C336CFFBF6A}"/>
              </a:ext>
            </a:extLst>
          </p:cNvPr>
          <p:cNvSpPr/>
          <p:nvPr/>
        </p:nvSpPr>
        <p:spPr>
          <a:xfrm>
            <a:off x="1635387" y="2196849"/>
            <a:ext cx="2144526" cy="16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99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8B9F-CEFD-9AD1-8403-F0A3244237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8399CF-F23C-0540-E167-8F931E7449BD}"/>
              </a:ext>
            </a:extLst>
          </p:cNvPr>
          <p:cNvSpPr>
            <a:spLocks noGrp="1"/>
          </p:cNvSpPr>
          <p:nvPr>
            <p:ph type="ctrTitle"/>
          </p:nvPr>
        </p:nvSpPr>
        <p:spPr>
          <a:xfrm>
            <a:off x="0" y="3319778"/>
            <a:ext cx="9143999" cy="1240583"/>
          </a:xfrm>
        </p:spPr>
        <p:txBody>
          <a:bodyPr/>
          <a:lstStyle/>
          <a:p>
            <a:pPr algn="ctr"/>
            <a:r>
              <a:rPr lang="en-US" dirty="0"/>
              <a:t>The two live examples</a:t>
            </a:r>
          </a:p>
        </p:txBody>
      </p:sp>
    </p:spTree>
    <p:extLst>
      <p:ext uri="{BB962C8B-B14F-4D97-AF65-F5344CB8AC3E}">
        <p14:creationId xmlns:p14="http://schemas.microsoft.com/office/powerpoint/2010/main" val="2989107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ACA55-5061-BF19-9EA8-BF45665A9A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02D72D-17BE-C3AF-A48B-3FABFDF79325}"/>
              </a:ext>
            </a:extLst>
          </p:cNvPr>
          <p:cNvPicPr>
            <a:picLocks noChangeAspect="1"/>
          </p:cNvPicPr>
          <p:nvPr/>
        </p:nvPicPr>
        <p:blipFill>
          <a:blip r:embed="rId2"/>
          <a:stretch>
            <a:fillRect/>
          </a:stretch>
        </p:blipFill>
        <p:spPr>
          <a:xfrm>
            <a:off x="0" y="1491464"/>
            <a:ext cx="9144000" cy="2808478"/>
          </a:xfrm>
          <a:prstGeom prst="rect">
            <a:avLst/>
          </a:prstGeom>
          <a:ln>
            <a:solidFill>
              <a:schemeClr val="accent1"/>
            </a:solidFill>
          </a:ln>
        </p:spPr>
      </p:pic>
      <p:sp>
        <p:nvSpPr>
          <p:cNvPr id="3" name="Title 2">
            <a:extLst>
              <a:ext uri="{FF2B5EF4-FFF2-40B4-BE49-F238E27FC236}">
                <a16:creationId xmlns:a16="http://schemas.microsoft.com/office/drawing/2014/main" id="{59C5FC62-6B1F-DA97-67A2-A25325D58DBE}"/>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DE6B4265-EAA1-1D84-E64C-385B53C5A343}"/>
              </a:ext>
            </a:extLst>
          </p:cNvPr>
          <p:cNvSpPr>
            <a:spLocks noGrp="1"/>
          </p:cNvSpPr>
          <p:nvPr>
            <p:ph idx="1"/>
          </p:nvPr>
        </p:nvSpPr>
        <p:spPr>
          <a:xfrm>
            <a:off x="395536" y="771551"/>
            <a:ext cx="8568952" cy="360039"/>
          </a:xfrm>
        </p:spPr>
        <p:txBody>
          <a:bodyPr>
            <a:noAutofit/>
          </a:bodyPr>
          <a:lstStyle/>
          <a:p>
            <a:r>
              <a:rPr lang="en-US" sz="1800" dirty="0"/>
              <a:t>We see now that the full text service is available (active)</a:t>
            </a:r>
          </a:p>
        </p:txBody>
      </p:sp>
      <p:sp>
        <p:nvSpPr>
          <p:cNvPr id="6" name="Rectangle 5">
            <a:extLst>
              <a:ext uri="{FF2B5EF4-FFF2-40B4-BE49-F238E27FC236}">
                <a16:creationId xmlns:a16="http://schemas.microsoft.com/office/drawing/2014/main" id="{DAB66A1C-5A92-B6F4-AC9B-3D0A4B7B087A}"/>
              </a:ext>
            </a:extLst>
          </p:cNvPr>
          <p:cNvSpPr/>
          <p:nvPr/>
        </p:nvSpPr>
        <p:spPr>
          <a:xfrm>
            <a:off x="273181" y="2123375"/>
            <a:ext cx="2066571" cy="19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E46BD73-6584-A6B6-169D-0BD88445058E}"/>
              </a:ext>
            </a:extLst>
          </p:cNvPr>
          <p:cNvSpPr/>
          <p:nvPr/>
        </p:nvSpPr>
        <p:spPr>
          <a:xfrm>
            <a:off x="6811" y="1813945"/>
            <a:ext cx="532741" cy="253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887FE6-969C-F50B-5183-E848A744BAC5}"/>
              </a:ext>
            </a:extLst>
          </p:cNvPr>
          <p:cNvSpPr/>
          <p:nvPr/>
        </p:nvSpPr>
        <p:spPr>
          <a:xfrm>
            <a:off x="7812360" y="1707654"/>
            <a:ext cx="1224136" cy="415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8519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B00C-D9F3-FDA7-0084-376363D5B6C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B9AEDC9-ECC3-237C-5A13-4E4BC74F0C7F}"/>
              </a:ext>
            </a:extLst>
          </p:cNvPr>
          <p:cNvPicPr>
            <a:picLocks noChangeAspect="1"/>
          </p:cNvPicPr>
          <p:nvPr/>
        </p:nvPicPr>
        <p:blipFill>
          <a:blip r:embed="rId2"/>
          <a:stretch>
            <a:fillRect/>
          </a:stretch>
        </p:blipFill>
        <p:spPr>
          <a:xfrm>
            <a:off x="0" y="1490507"/>
            <a:ext cx="9144000" cy="2722567"/>
          </a:xfrm>
          <a:prstGeom prst="rect">
            <a:avLst/>
          </a:prstGeom>
          <a:ln>
            <a:solidFill>
              <a:schemeClr val="accent1"/>
            </a:solidFill>
          </a:ln>
        </p:spPr>
      </p:pic>
      <p:sp>
        <p:nvSpPr>
          <p:cNvPr id="3" name="Title 2">
            <a:extLst>
              <a:ext uri="{FF2B5EF4-FFF2-40B4-BE49-F238E27FC236}">
                <a16:creationId xmlns:a16="http://schemas.microsoft.com/office/drawing/2014/main" id="{F4E17A67-6EE1-AAB0-AD96-1B8A950EA639}"/>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7AF57C21-37F4-73DB-09B0-1E715FF4417C}"/>
              </a:ext>
            </a:extLst>
          </p:cNvPr>
          <p:cNvSpPr>
            <a:spLocks noGrp="1"/>
          </p:cNvSpPr>
          <p:nvPr>
            <p:ph idx="1"/>
          </p:nvPr>
        </p:nvSpPr>
        <p:spPr>
          <a:xfrm>
            <a:off x="395536" y="771551"/>
            <a:ext cx="8568952" cy="360039"/>
          </a:xfrm>
        </p:spPr>
        <p:txBody>
          <a:bodyPr>
            <a:noAutofit/>
          </a:bodyPr>
          <a:lstStyle/>
          <a:p>
            <a:r>
              <a:rPr lang="en-US" sz="1800" dirty="0"/>
              <a:t>We see now that all portfolios in the collection are active</a:t>
            </a:r>
          </a:p>
        </p:txBody>
      </p:sp>
      <p:sp>
        <p:nvSpPr>
          <p:cNvPr id="6" name="Rectangle 5">
            <a:extLst>
              <a:ext uri="{FF2B5EF4-FFF2-40B4-BE49-F238E27FC236}">
                <a16:creationId xmlns:a16="http://schemas.microsoft.com/office/drawing/2014/main" id="{0DE203FD-78AA-4122-08A1-53E7684DDE34}"/>
              </a:ext>
            </a:extLst>
          </p:cNvPr>
          <p:cNvSpPr/>
          <p:nvPr/>
        </p:nvSpPr>
        <p:spPr>
          <a:xfrm>
            <a:off x="467545" y="2718862"/>
            <a:ext cx="216024" cy="933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33B6DE2-C4F6-BC39-724B-D11CA28ABC7E}"/>
              </a:ext>
            </a:extLst>
          </p:cNvPr>
          <p:cNvSpPr/>
          <p:nvPr/>
        </p:nvSpPr>
        <p:spPr>
          <a:xfrm>
            <a:off x="1735003" y="1813945"/>
            <a:ext cx="532741" cy="253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4E4F9D-CA90-4655-B950-BE1A31D0F667}"/>
              </a:ext>
            </a:extLst>
          </p:cNvPr>
          <p:cNvSpPr/>
          <p:nvPr/>
        </p:nvSpPr>
        <p:spPr>
          <a:xfrm>
            <a:off x="7812360" y="1707654"/>
            <a:ext cx="1224136" cy="415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5370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3EF7-B288-0C2A-04B9-F31172F838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2948BD-C513-59CF-2747-B385D32153AB}"/>
              </a:ext>
            </a:extLst>
          </p:cNvPr>
          <p:cNvPicPr>
            <a:picLocks noChangeAspect="1"/>
          </p:cNvPicPr>
          <p:nvPr/>
        </p:nvPicPr>
        <p:blipFill>
          <a:blip r:embed="rId2"/>
          <a:stretch>
            <a:fillRect/>
          </a:stretch>
        </p:blipFill>
        <p:spPr>
          <a:xfrm>
            <a:off x="1832384" y="1291094"/>
            <a:ext cx="5479232" cy="3312368"/>
          </a:xfrm>
          <a:prstGeom prst="rect">
            <a:avLst/>
          </a:prstGeom>
          <a:ln>
            <a:solidFill>
              <a:schemeClr val="accent1"/>
            </a:solidFill>
          </a:ln>
        </p:spPr>
      </p:pic>
      <p:sp>
        <p:nvSpPr>
          <p:cNvPr id="3" name="Title 2">
            <a:extLst>
              <a:ext uri="{FF2B5EF4-FFF2-40B4-BE49-F238E27FC236}">
                <a16:creationId xmlns:a16="http://schemas.microsoft.com/office/drawing/2014/main" id="{14F8DF47-6C0B-F1E9-31FA-784AA36C5614}"/>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8C342C42-5B59-B122-90A4-84614D5EADD8}"/>
              </a:ext>
            </a:extLst>
          </p:cNvPr>
          <p:cNvSpPr>
            <a:spLocks noGrp="1"/>
          </p:cNvSpPr>
          <p:nvPr>
            <p:ph idx="1"/>
          </p:nvPr>
        </p:nvSpPr>
        <p:spPr>
          <a:xfrm>
            <a:off x="395536" y="771551"/>
            <a:ext cx="8568952" cy="360039"/>
          </a:xfrm>
        </p:spPr>
        <p:txBody>
          <a:bodyPr>
            <a:noAutofit/>
          </a:bodyPr>
          <a:lstStyle/>
          <a:p>
            <a:r>
              <a:rPr lang="en-US" sz="1800" dirty="0"/>
              <a:t>We will check the access of one of the portfolios in the collection in discovery</a:t>
            </a:r>
          </a:p>
        </p:txBody>
      </p:sp>
      <p:sp>
        <p:nvSpPr>
          <p:cNvPr id="6" name="Rectangle 5">
            <a:extLst>
              <a:ext uri="{FF2B5EF4-FFF2-40B4-BE49-F238E27FC236}">
                <a16:creationId xmlns:a16="http://schemas.microsoft.com/office/drawing/2014/main" id="{E8D59D28-0EFE-01F4-B726-CC20DF44FF81}"/>
              </a:ext>
            </a:extLst>
          </p:cNvPr>
          <p:cNvSpPr/>
          <p:nvPr/>
        </p:nvSpPr>
        <p:spPr>
          <a:xfrm>
            <a:off x="2682702" y="4140077"/>
            <a:ext cx="2321345" cy="371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9FE59F3-A2FC-B481-D278-D3ECF4F16211}"/>
              </a:ext>
            </a:extLst>
          </p:cNvPr>
          <p:cNvSpPr/>
          <p:nvPr/>
        </p:nvSpPr>
        <p:spPr>
          <a:xfrm>
            <a:off x="2627784" y="1480528"/>
            <a:ext cx="1584176" cy="371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390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41A9F-FB15-9B3F-9EB7-C3F8EA14ADE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B6467C3-6792-208F-C7D6-07E99B5AD6F2}"/>
              </a:ext>
            </a:extLst>
          </p:cNvPr>
          <p:cNvPicPr>
            <a:picLocks noChangeAspect="1"/>
          </p:cNvPicPr>
          <p:nvPr/>
        </p:nvPicPr>
        <p:blipFill>
          <a:blip r:embed="rId2"/>
          <a:stretch>
            <a:fillRect/>
          </a:stretch>
        </p:blipFill>
        <p:spPr>
          <a:xfrm>
            <a:off x="0" y="1264619"/>
            <a:ext cx="9144000" cy="3323355"/>
          </a:xfrm>
          <a:prstGeom prst="rect">
            <a:avLst/>
          </a:prstGeom>
          <a:ln>
            <a:solidFill>
              <a:schemeClr val="accent1"/>
            </a:solidFill>
          </a:ln>
        </p:spPr>
      </p:pic>
      <p:sp>
        <p:nvSpPr>
          <p:cNvPr id="3" name="Title 2">
            <a:extLst>
              <a:ext uri="{FF2B5EF4-FFF2-40B4-BE49-F238E27FC236}">
                <a16:creationId xmlns:a16="http://schemas.microsoft.com/office/drawing/2014/main" id="{DB010E38-1458-F3B8-EFF5-82E687A63BB3}"/>
              </a:ext>
            </a:extLst>
          </p:cNvPr>
          <p:cNvSpPr>
            <a:spLocks noGrp="1"/>
          </p:cNvSpPr>
          <p:nvPr>
            <p:ph type="title"/>
          </p:nvPr>
        </p:nvSpPr>
        <p:spPr/>
        <p:txBody>
          <a:bodyPr>
            <a:normAutofit/>
          </a:bodyPr>
          <a:lstStyle/>
          <a:p>
            <a:r>
              <a:rPr lang="en-US" dirty="0"/>
              <a:t>Manually creating an Electronic Resource Activation Task</a:t>
            </a:r>
          </a:p>
        </p:txBody>
      </p:sp>
      <p:sp>
        <p:nvSpPr>
          <p:cNvPr id="4" name="Content Placeholder 3">
            <a:extLst>
              <a:ext uri="{FF2B5EF4-FFF2-40B4-BE49-F238E27FC236}">
                <a16:creationId xmlns:a16="http://schemas.microsoft.com/office/drawing/2014/main" id="{04D5468C-941F-6F74-74A1-82AE9F2EBD9A}"/>
              </a:ext>
            </a:extLst>
          </p:cNvPr>
          <p:cNvSpPr>
            <a:spLocks noGrp="1"/>
          </p:cNvSpPr>
          <p:nvPr>
            <p:ph idx="1"/>
          </p:nvPr>
        </p:nvSpPr>
        <p:spPr>
          <a:xfrm>
            <a:off x="395536" y="771551"/>
            <a:ext cx="8568952" cy="360039"/>
          </a:xfrm>
        </p:spPr>
        <p:txBody>
          <a:bodyPr>
            <a:noAutofit/>
          </a:bodyPr>
          <a:lstStyle/>
          <a:p>
            <a:r>
              <a:rPr lang="en-US" sz="1800" dirty="0"/>
              <a:t>The end user in discovery has access</a:t>
            </a:r>
          </a:p>
        </p:txBody>
      </p:sp>
      <p:sp>
        <p:nvSpPr>
          <p:cNvPr id="6" name="Rectangle 5">
            <a:extLst>
              <a:ext uri="{FF2B5EF4-FFF2-40B4-BE49-F238E27FC236}">
                <a16:creationId xmlns:a16="http://schemas.microsoft.com/office/drawing/2014/main" id="{0E8F5416-1F67-DAE0-16D8-F756A1701DAD}"/>
              </a:ext>
            </a:extLst>
          </p:cNvPr>
          <p:cNvSpPr/>
          <p:nvPr/>
        </p:nvSpPr>
        <p:spPr>
          <a:xfrm>
            <a:off x="3501515" y="4172733"/>
            <a:ext cx="1224136" cy="371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06A5276-0D4D-273B-83B8-FB2F1F0E2FA4}"/>
              </a:ext>
            </a:extLst>
          </p:cNvPr>
          <p:cNvSpPr/>
          <p:nvPr/>
        </p:nvSpPr>
        <p:spPr>
          <a:xfrm>
            <a:off x="251520" y="1749730"/>
            <a:ext cx="3456384" cy="678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002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B1D8E-1A17-C0A4-6879-475FF27914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6228DD-DDC7-047F-98DE-2393ABEC5913}"/>
              </a:ext>
            </a:extLst>
          </p:cNvPr>
          <p:cNvPicPr>
            <a:picLocks noChangeAspect="1"/>
          </p:cNvPicPr>
          <p:nvPr/>
        </p:nvPicPr>
        <p:blipFill>
          <a:blip r:embed="rId2"/>
          <a:stretch>
            <a:fillRect/>
          </a:stretch>
        </p:blipFill>
        <p:spPr>
          <a:xfrm>
            <a:off x="1115616" y="1491631"/>
            <a:ext cx="7308304" cy="3379787"/>
          </a:xfrm>
          <a:prstGeom prst="rect">
            <a:avLst/>
          </a:prstGeom>
          <a:ln>
            <a:solidFill>
              <a:schemeClr val="accent1"/>
            </a:solidFill>
          </a:ln>
        </p:spPr>
      </p:pic>
      <p:sp>
        <p:nvSpPr>
          <p:cNvPr id="3" name="Title 2">
            <a:extLst>
              <a:ext uri="{FF2B5EF4-FFF2-40B4-BE49-F238E27FC236}">
                <a16:creationId xmlns:a16="http://schemas.microsoft.com/office/drawing/2014/main" id="{841239BC-8A18-3191-2A8C-F7B4F505418E}"/>
              </a:ext>
            </a:extLst>
          </p:cNvPr>
          <p:cNvSpPr>
            <a:spLocks noGrp="1"/>
          </p:cNvSpPr>
          <p:nvPr>
            <p:ph type="title"/>
          </p:nvPr>
        </p:nvSpPr>
        <p:spPr/>
        <p:txBody>
          <a:bodyPr>
            <a:normAutofit/>
          </a:bodyPr>
          <a:lstStyle/>
          <a:p>
            <a:pPr>
              <a:lnSpc>
                <a:spcPct val="90000"/>
              </a:lnSpc>
            </a:pPr>
            <a:r>
              <a:rPr lang="en-US" dirty="0"/>
              <a:t>Manually creating an Electronic Resource Activation Task</a:t>
            </a:r>
            <a:endParaRPr lang="en-US" sz="2800" dirty="0"/>
          </a:p>
        </p:txBody>
      </p:sp>
      <p:sp>
        <p:nvSpPr>
          <p:cNvPr id="9" name="Content Placeholder 3">
            <a:extLst>
              <a:ext uri="{FF2B5EF4-FFF2-40B4-BE49-F238E27FC236}">
                <a16:creationId xmlns:a16="http://schemas.microsoft.com/office/drawing/2014/main" id="{E0C3C372-A7A7-B21E-716C-B0783DA6D4A9}"/>
              </a:ext>
            </a:extLst>
          </p:cNvPr>
          <p:cNvSpPr>
            <a:spLocks noGrp="1"/>
          </p:cNvSpPr>
          <p:nvPr>
            <p:ph idx="1"/>
          </p:nvPr>
        </p:nvSpPr>
        <p:spPr>
          <a:xfrm>
            <a:off x="395536" y="771551"/>
            <a:ext cx="8352928" cy="720080"/>
          </a:xfrm>
        </p:spPr>
        <p:txBody>
          <a:bodyPr>
            <a:noAutofit/>
          </a:bodyPr>
          <a:lstStyle/>
          <a:p>
            <a:r>
              <a:rPr lang="en-US" sz="1800" dirty="0"/>
              <a:t>From the Electronic Resource Activation Task List, we can now change the task to “Done” and it will no longer appear in the task list</a:t>
            </a:r>
          </a:p>
          <a:p>
            <a:endParaRPr lang="en-US" sz="1800" dirty="0"/>
          </a:p>
        </p:txBody>
      </p:sp>
      <p:sp>
        <p:nvSpPr>
          <p:cNvPr id="10" name="Rectangle 9">
            <a:extLst>
              <a:ext uri="{FF2B5EF4-FFF2-40B4-BE49-F238E27FC236}">
                <a16:creationId xmlns:a16="http://schemas.microsoft.com/office/drawing/2014/main" id="{5D452FDB-7143-3F19-DBF5-370C212DA01E}"/>
              </a:ext>
            </a:extLst>
          </p:cNvPr>
          <p:cNvSpPr/>
          <p:nvPr/>
        </p:nvSpPr>
        <p:spPr>
          <a:xfrm>
            <a:off x="1308616" y="1766628"/>
            <a:ext cx="648072" cy="244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BA9586-6659-843E-90FA-3C811330F1AB}"/>
              </a:ext>
            </a:extLst>
          </p:cNvPr>
          <p:cNvSpPr/>
          <p:nvPr/>
        </p:nvSpPr>
        <p:spPr>
          <a:xfrm>
            <a:off x="2051720" y="2716161"/>
            <a:ext cx="769523" cy="424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D58F36A-9C13-36C9-DE19-8232A731A117}"/>
              </a:ext>
            </a:extLst>
          </p:cNvPr>
          <p:cNvSpPr/>
          <p:nvPr/>
        </p:nvSpPr>
        <p:spPr>
          <a:xfrm>
            <a:off x="7524328" y="4288429"/>
            <a:ext cx="288032"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747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Assigned and Unassigned Electronic Resources</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Assigned and Unassigned Electronic Resources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30957" y="771550"/>
            <a:ext cx="8282085" cy="3528392"/>
          </a:xfrm>
        </p:spPr>
        <p:txBody>
          <a:bodyPr vert="horz" lIns="91440" tIns="45720" rIns="91440" bIns="45720" rtlCol="0">
            <a:noAutofit/>
          </a:bodyPr>
          <a:lstStyle/>
          <a:p>
            <a:r>
              <a:rPr lang="en-US" sz="1800" dirty="0"/>
              <a:t>As we saw in the previous examples, Activation of electronic resources is done on the Electronic Resource Activation Task List page. </a:t>
            </a:r>
          </a:p>
          <a:p>
            <a:r>
              <a:rPr lang="en-US" sz="1800" dirty="0"/>
              <a:t>We also saw that when a staff user does an activity on a task from the “Unassigned” tab the task automatically becomes assigned to that staff user.</a:t>
            </a:r>
          </a:p>
          <a:p>
            <a:r>
              <a:rPr lang="en-US" sz="1800" dirty="0"/>
              <a:t>On this page, an electronic resource can either be assigned to a specific user for editing or it can be unassigned.</a:t>
            </a:r>
          </a:p>
        </p:txBody>
      </p:sp>
    </p:spTree>
    <p:extLst>
      <p:ext uri="{BB962C8B-B14F-4D97-AF65-F5344CB8AC3E}">
        <p14:creationId xmlns:p14="http://schemas.microsoft.com/office/powerpoint/2010/main" val="3170362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B3DB-223F-8C60-BFBC-B9A89E67597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CCF54BB-2F2D-F727-3F8F-6F590CF3ACC4}"/>
              </a:ext>
            </a:extLst>
          </p:cNvPr>
          <p:cNvPicPr>
            <a:picLocks noChangeAspect="1"/>
          </p:cNvPicPr>
          <p:nvPr/>
        </p:nvPicPr>
        <p:blipFill>
          <a:blip r:embed="rId2"/>
          <a:stretch>
            <a:fillRect/>
          </a:stretch>
        </p:blipFill>
        <p:spPr>
          <a:xfrm>
            <a:off x="395536" y="771550"/>
            <a:ext cx="8100392" cy="3784478"/>
          </a:xfrm>
          <a:prstGeom prst="rect">
            <a:avLst/>
          </a:prstGeom>
          <a:ln>
            <a:solidFill>
              <a:schemeClr val="accent1"/>
            </a:solidFill>
          </a:ln>
        </p:spPr>
      </p:pic>
      <p:sp>
        <p:nvSpPr>
          <p:cNvPr id="3" name="Title 2">
            <a:extLst>
              <a:ext uri="{FF2B5EF4-FFF2-40B4-BE49-F238E27FC236}">
                <a16:creationId xmlns:a16="http://schemas.microsoft.com/office/drawing/2014/main" id="{105A3C8A-E6C1-41D6-B0B9-E0BE4E025C29}"/>
              </a:ext>
            </a:extLst>
          </p:cNvPr>
          <p:cNvSpPr>
            <a:spLocks noGrp="1"/>
          </p:cNvSpPr>
          <p:nvPr>
            <p:ph type="title"/>
          </p:nvPr>
        </p:nvSpPr>
        <p:spPr/>
        <p:txBody>
          <a:bodyPr>
            <a:normAutofit/>
          </a:bodyPr>
          <a:lstStyle/>
          <a:p>
            <a:r>
              <a:rPr lang="en-US" dirty="0"/>
              <a:t>Assigned and Unassigned Electronic Resources</a:t>
            </a:r>
          </a:p>
        </p:txBody>
      </p:sp>
      <p:sp>
        <p:nvSpPr>
          <p:cNvPr id="7" name="TextBox 6">
            <a:extLst>
              <a:ext uri="{FF2B5EF4-FFF2-40B4-BE49-F238E27FC236}">
                <a16:creationId xmlns:a16="http://schemas.microsoft.com/office/drawing/2014/main" id="{20656ED2-34E6-31D4-A4F8-E628240F658D}"/>
              </a:ext>
            </a:extLst>
          </p:cNvPr>
          <p:cNvSpPr txBox="1"/>
          <p:nvPr/>
        </p:nvSpPr>
        <p:spPr>
          <a:xfrm>
            <a:off x="4788024" y="3219822"/>
            <a:ext cx="1584176" cy="738664"/>
          </a:xfrm>
          <a:prstGeom prst="rect">
            <a:avLst/>
          </a:prstGeom>
          <a:solidFill>
            <a:srgbClr val="FFFF00"/>
          </a:solidFill>
          <a:ln>
            <a:solidFill>
              <a:schemeClr val="accent1"/>
            </a:solidFill>
          </a:ln>
        </p:spPr>
        <p:txBody>
          <a:bodyPr wrap="square" rtlCol="0">
            <a:spAutoFit/>
          </a:bodyPr>
          <a:lstStyle/>
          <a:p>
            <a:r>
              <a:rPr lang="en-US" sz="1400" dirty="0"/>
              <a:t>Assign to a specific user from the “Unassigned” tab</a:t>
            </a:r>
          </a:p>
        </p:txBody>
      </p:sp>
      <p:cxnSp>
        <p:nvCxnSpPr>
          <p:cNvPr id="9" name="Straight Arrow Connector 8">
            <a:extLst>
              <a:ext uri="{FF2B5EF4-FFF2-40B4-BE49-F238E27FC236}">
                <a16:creationId xmlns:a16="http://schemas.microsoft.com/office/drawing/2014/main" id="{B1997696-230F-6D07-F540-E134C2D48092}"/>
              </a:ext>
            </a:extLst>
          </p:cNvPr>
          <p:cNvCxnSpPr/>
          <p:nvPr/>
        </p:nvCxnSpPr>
        <p:spPr>
          <a:xfrm>
            <a:off x="6372200" y="3651870"/>
            <a:ext cx="1080120"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C2EB0FF-8CE3-9559-EE30-EC89740F7E79}"/>
              </a:ext>
            </a:extLst>
          </p:cNvPr>
          <p:cNvSpPr/>
          <p:nvPr/>
        </p:nvSpPr>
        <p:spPr>
          <a:xfrm>
            <a:off x="7499836" y="3828542"/>
            <a:ext cx="432048" cy="16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4B015B9-855A-973E-AAEB-F2B6399D2209}"/>
              </a:ext>
            </a:extLst>
          </p:cNvPr>
          <p:cNvSpPr/>
          <p:nvPr/>
        </p:nvSpPr>
        <p:spPr>
          <a:xfrm>
            <a:off x="1259632" y="1131590"/>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219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5FD0-8D6B-9A42-1ECD-9DFC215D7C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B41AE5-9CC0-B6C6-01FB-9CB1AACA83EF}"/>
              </a:ext>
            </a:extLst>
          </p:cNvPr>
          <p:cNvPicPr>
            <a:picLocks noChangeAspect="1"/>
          </p:cNvPicPr>
          <p:nvPr/>
        </p:nvPicPr>
        <p:blipFill>
          <a:blip r:embed="rId2"/>
          <a:stretch>
            <a:fillRect/>
          </a:stretch>
        </p:blipFill>
        <p:spPr>
          <a:xfrm>
            <a:off x="608418" y="715277"/>
            <a:ext cx="8100392" cy="3872697"/>
          </a:xfrm>
          <a:prstGeom prst="rect">
            <a:avLst/>
          </a:prstGeom>
          <a:ln>
            <a:solidFill>
              <a:schemeClr val="accent1"/>
            </a:solidFill>
          </a:ln>
        </p:spPr>
      </p:pic>
      <p:sp>
        <p:nvSpPr>
          <p:cNvPr id="3" name="Title 2">
            <a:extLst>
              <a:ext uri="{FF2B5EF4-FFF2-40B4-BE49-F238E27FC236}">
                <a16:creationId xmlns:a16="http://schemas.microsoft.com/office/drawing/2014/main" id="{00BF3D28-7765-562D-DEB7-BD38BE81A79D}"/>
              </a:ext>
            </a:extLst>
          </p:cNvPr>
          <p:cNvSpPr>
            <a:spLocks noGrp="1"/>
          </p:cNvSpPr>
          <p:nvPr>
            <p:ph type="title"/>
          </p:nvPr>
        </p:nvSpPr>
        <p:spPr/>
        <p:txBody>
          <a:bodyPr>
            <a:normAutofit/>
          </a:bodyPr>
          <a:lstStyle/>
          <a:p>
            <a:r>
              <a:rPr lang="en-US" dirty="0"/>
              <a:t>Assigned and Unassigned Electronic Resources</a:t>
            </a:r>
          </a:p>
        </p:txBody>
      </p:sp>
      <p:sp>
        <p:nvSpPr>
          <p:cNvPr id="7" name="TextBox 6">
            <a:extLst>
              <a:ext uri="{FF2B5EF4-FFF2-40B4-BE49-F238E27FC236}">
                <a16:creationId xmlns:a16="http://schemas.microsoft.com/office/drawing/2014/main" id="{C65D56EE-B4A2-9618-2424-0C949EB4DAD4}"/>
              </a:ext>
            </a:extLst>
          </p:cNvPr>
          <p:cNvSpPr txBox="1"/>
          <p:nvPr/>
        </p:nvSpPr>
        <p:spPr>
          <a:xfrm>
            <a:off x="4788024" y="2787192"/>
            <a:ext cx="1728192" cy="738664"/>
          </a:xfrm>
          <a:prstGeom prst="rect">
            <a:avLst/>
          </a:prstGeom>
          <a:solidFill>
            <a:srgbClr val="FFFF00"/>
          </a:solidFill>
          <a:ln>
            <a:solidFill>
              <a:schemeClr val="accent1"/>
            </a:solidFill>
          </a:ln>
        </p:spPr>
        <p:txBody>
          <a:bodyPr wrap="square" rtlCol="0">
            <a:spAutoFit/>
          </a:bodyPr>
          <a:lstStyle/>
          <a:p>
            <a:r>
              <a:rPr lang="en-US" sz="1400" dirty="0"/>
              <a:t>Assign to a specific user from the “Assigned to me” tab</a:t>
            </a:r>
          </a:p>
        </p:txBody>
      </p:sp>
      <p:cxnSp>
        <p:nvCxnSpPr>
          <p:cNvPr id="9" name="Straight Arrow Connector 8">
            <a:extLst>
              <a:ext uri="{FF2B5EF4-FFF2-40B4-BE49-F238E27FC236}">
                <a16:creationId xmlns:a16="http://schemas.microsoft.com/office/drawing/2014/main" id="{BA199A40-6B31-1021-72D8-6AB7BBF2A964}"/>
              </a:ext>
            </a:extLst>
          </p:cNvPr>
          <p:cNvCxnSpPr>
            <a:cxnSpLocks/>
            <a:stCxn id="7" idx="3"/>
          </p:cNvCxnSpPr>
          <p:nvPr/>
        </p:nvCxnSpPr>
        <p:spPr>
          <a:xfrm>
            <a:off x="6516216" y="3156524"/>
            <a:ext cx="1207808" cy="711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FB46DEA-F424-577B-D224-7195E54E7A98}"/>
              </a:ext>
            </a:extLst>
          </p:cNvPr>
          <p:cNvSpPr/>
          <p:nvPr/>
        </p:nvSpPr>
        <p:spPr>
          <a:xfrm>
            <a:off x="7724024" y="3706458"/>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30FC1E-41C0-92F3-472D-C50BC38A6A1A}"/>
              </a:ext>
            </a:extLst>
          </p:cNvPr>
          <p:cNvSpPr/>
          <p:nvPr/>
        </p:nvSpPr>
        <p:spPr>
          <a:xfrm>
            <a:off x="827584" y="1036558"/>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985D500-62FC-A230-E7A2-F910DFC12A28}"/>
              </a:ext>
            </a:extLst>
          </p:cNvPr>
          <p:cNvSpPr txBox="1"/>
          <p:nvPr/>
        </p:nvSpPr>
        <p:spPr>
          <a:xfrm>
            <a:off x="4788024" y="3838903"/>
            <a:ext cx="1728192" cy="738664"/>
          </a:xfrm>
          <a:prstGeom prst="rect">
            <a:avLst/>
          </a:prstGeom>
          <a:solidFill>
            <a:srgbClr val="FFFF00"/>
          </a:solidFill>
          <a:ln>
            <a:solidFill>
              <a:schemeClr val="accent1"/>
            </a:solidFill>
          </a:ln>
        </p:spPr>
        <p:txBody>
          <a:bodyPr wrap="square" rtlCol="0">
            <a:spAutoFit/>
          </a:bodyPr>
          <a:lstStyle/>
          <a:p>
            <a:r>
              <a:rPr lang="en-US" sz="1400" dirty="0"/>
              <a:t>Release assignment from the “Assigned to me” tab</a:t>
            </a:r>
          </a:p>
        </p:txBody>
      </p:sp>
      <p:sp>
        <p:nvSpPr>
          <p:cNvPr id="13" name="Rectangle 12">
            <a:extLst>
              <a:ext uri="{FF2B5EF4-FFF2-40B4-BE49-F238E27FC236}">
                <a16:creationId xmlns:a16="http://schemas.microsoft.com/office/drawing/2014/main" id="{58025B8F-BEF6-2338-8B58-0EE36E7547B2}"/>
              </a:ext>
            </a:extLst>
          </p:cNvPr>
          <p:cNvSpPr/>
          <p:nvPr/>
        </p:nvSpPr>
        <p:spPr>
          <a:xfrm>
            <a:off x="7724024" y="3915022"/>
            <a:ext cx="811558" cy="204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F8ED98E3-0FE5-0F29-4B84-7359471276C3}"/>
              </a:ext>
            </a:extLst>
          </p:cNvPr>
          <p:cNvCxnSpPr>
            <a:cxnSpLocks/>
          </p:cNvCxnSpPr>
          <p:nvPr/>
        </p:nvCxnSpPr>
        <p:spPr>
          <a:xfrm flipV="1">
            <a:off x="6516216" y="4048496"/>
            <a:ext cx="1207808" cy="709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4387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8C2F-EE55-C32B-BC7A-D162999BB8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F062A0-FA3A-5A4A-6BA3-CB236C16FDD3}"/>
              </a:ext>
            </a:extLst>
          </p:cNvPr>
          <p:cNvSpPr>
            <a:spLocks noGrp="1"/>
          </p:cNvSpPr>
          <p:nvPr>
            <p:ph type="title"/>
          </p:nvPr>
        </p:nvSpPr>
        <p:spPr/>
        <p:txBody>
          <a:bodyPr>
            <a:normAutofit/>
          </a:bodyPr>
          <a:lstStyle/>
          <a:p>
            <a:r>
              <a:rPr lang="en-US" dirty="0"/>
              <a:t>Assigned and Unassigned Electronic Resources</a:t>
            </a:r>
          </a:p>
        </p:txBody>
      </p:sp>
      <p:sp>
        <p:nvSpPr>
          <p:cNvPr id="10" name="Content Placeholder 7">
            <a:extLst>
              <a:ext uri="{FF2B5EF4-FFF2-40B4-BE49-F238E27FC236}">
                <a16:creationId xmlns:a16="http://schemas.microsoft.com/office/drawing/2014/main" id="{808E2071-0947-661F-8C1B-97F301B279ED}"/>
              </a:ext>
            </a:extLst>
          </p:cNvPr>
          <p:cNvSpPr>
            <a:spLocks noGrp="1"/>
          </p:cNvSpPr>
          <p:nvPr>
            <p:ph idx="1"/>
          </p:nvPr>
        </p:nvSpPr>
        <p:spPr>
          <a:xfrm>
            <a:off x="430957" y="771550"/>
            <a:ext cx="8282085" cy="3816424"/>
          </a:xfrm>
        </p:spPr>
        <p:txBody>
          <a:bodyPr vert="horz" lIns="91440" tIns="45720" rIns="91440" bIns="45720" rtlCol="0">
            <a:noAutofit/>
          </a:bodyPr>
          <a:lstStyle/>
          <a:p>
            <a:pPr>
              <a:buFont typeface="Arial" panose="020B0604020202020204" pitchFamily="34" charset="0"/>
              <a:buChar char="•"/>
            </a:pPr>
            <a:r>
              <a:rPr lang="en-US" sz="1800" dirty="0"/>
              <a:t>Assigned: Only the staff user to whom the task is assigned can work on the task. A task is assigned to a staff user in either of the following two ways: </a:t>
            </a:r>
          </a:p>
          <a:p>
            <a:pPr lvl="1"/>
            <a:r>
              <a:rPr lang="en-US" sz="1800" dirty="0"/>
              <a:t>by another staff user </a:t>
            </a:r>
          </a:p>
          <a:p>
            <a:pPr lvl="1"/>
            <a:r>
              <a:rPr lang="en-US" sz="1800" dirty="0"/>
              <a:t>from the “unassigned” tab whereby after doing any activity on the task it is assigned to the staff user who did any activity on it</a:t>
            </a:r>
          </a:p>
          <a:p>
            <a:pPr>
              <a:buFont typeface="Arial" panose="020B0604020202020204" pitchFamily="34" charset="0"/>
              <a:buChar char="•"/>
            </a:pPr>
            <a:r>
              <a:rPr lang="en-US" sz="1800" dirty="0"/>
              <a:t>Unassigned: Any staff person can edit unassigned electronic resources.</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80224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4750-1BE3-4F17-B593-CFF5E5EFF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78B01B-B714-33F9-F430-F0192FC3E517}"/>
              </a:ext>
            </a:extLst>
          </p:cNvPr>
          <p:cNvSpPr>
            <a:spLocks noGrp="1"/>
          </p:cNvSpPr>
          <p:nvPr>
            <p:ph type="title"/>
          </p:nvPr>
        </p:nvSpPr>
        <p:spPr/>
        <p:txBody>
          <a:bodyPr>
            <a:normAutofit/>
          </a:bodyPr>
          <a:lstStyle/>
          <a:p>
            <a:r>
              <a:rPr lang="en-US" sz="2800" dirty="0"/>
              <a:t>The two live examples</a:t>
            </a:r>
            <a:endParaRPr lang="en-US" dirty="0"/>
          </a:p>
        </p:txBody>
      </p:sp>
      <p:sp>
        <p:nvSpPr>
          <p:cNvPr id="4" name="Content Placeholder 3">
            <a:extLst>
              <a:ext uri="{FF2B5EF4-FFF2-40B4-BE49-F238E27FC236}">
                <a16:creationId xmlns:a16="http://schemas.microsoft.com/office/drawing/2014/main" id="{C1F78619-3110-EB86-2C69-9568E77CC396}"/>
              </a:ext>
            </a:extLst>
          </p:cNvPr>
          <p:cNvSpPr>
            <a:spLocks noGrp="1"/>
          </p:cNvSpPr>
          <p:nvPr>
            <p:ph idx="1"/>
          </p:nvPr>
        </p:nvSpPr>
        <p:spPr/>
        <p:txBody>
          <a:bodyPr>
            <a:normAutofit/>
          </a:bodyPr>
          <a:lstStyle/>
          <a:p>
            <a:r>
              <a:rPr lang="en-US" sz="1800" dirty="0"/>
              <a:t>We will now do two live examples showing the creation of a task in the Electronic Resource Activation Task List after creating a POL for an electronic collection from the Community Zone</a:t>
            </a:r>
          </a:p>
          <a:p>
            <a:r>
              <a:rPr lang="en-US" sz="1800" dirty="0"/>
              <a:t>In both cases we will go through the full flow of creating the order, viewing the task in the Electronic resource Activation Task List, activating the resource, confirming that access works, and viewing the resource as an end user in discovery.</a:t>
            </a:r>
          </a:p>
          <a:p>
            <a:r>
              <a:rPr lang="en-US" sz="1800" dirty="0"/>
              <a:t>In the </a:t>
            </a:r>
            <a:r>
              <a:rPr lang="en-US" sz="1800" b="1" dirty="0"/>
              <a:t>first</a:t>
            </a:r>
            <a:r>
              <a:rPr lang="en-US" sz="1800" dirty="0"/>
              <a:t> example we will test access to the resource from the Electronic resource Activation Task List </a:t>
            </a:r>
            <a:r>
              <a:rPr lang="en-US" sz="1800" b="1" dirty="0"/>
              <a:t>before</a:t>
            </a:r>
            <a:r>
              <a:rPr lang="en-US" sz="1800" dirty="0"/>
              <a:t> activating the resource.</a:t>
            </a:r>
          </a:p>
          <a:p>
            <a:r>
              <a:rPr lang="en-US" sz="1800" dirty="0"/>
              <a:t>In the </a:t>
            </a:r>
            <a:r>
              <a:rPr lang="en-US" sz="1800" b="1" dirty="0"/>
              <a:t>second</a:t>
            </a:r>
            <a:r>
              <a:rPr lang="en-US" sz="1800" dirty="0"/>
              <a:t> example we will test access to the resource from the Electronic resource Activation Task List </a:t>
            </a:r>
            <a:r>
              <a:rPr lang="en-US" sz="1800" b="1" dirty="0"/>
              <a:t>after</a:t>
            </a:r>
            <a:r>
              <a:rPr lang="en-US" sz="1800" dirty="0"/>
              <a:t> activating the resource.</a:t>
            </a:r>
          </a:p>
          <a:p>
            <a:endParaRPr lang="en-US" sz="1800" dirty="0"/>
          </a:p>
          <a:p>
            <a:endParaRPr lang="en-GB" sz="1800" dirty="0"/>
          </a:p>
          <a:p>
            <a:pPr marL="457200" indent="-457200">
              <a:buFont typeface="+mj-lt"/>
              <a:buAutoNum type="arabicPeriod"/>
            </a:pPr>
            <a:endParaRPr lang="en-US" sz="1800" dirty="0"/>
          </a:p>
        </p:txBody>
      </p:sp>
    </p:spTree>
    <p:extLst>
      <p:ext uri="{BB962C8B-B14F-4D97-AF65-F5344CB8AC3E}">
        <p14:creationId xmlns:p14="http://schemas.microsoft.com/office/powerpoint/2010/main" val="550220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F8F5-E80C-6F53-BBFF-A640CE78CC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10D275-DA72-2361-4DEC-792918DAEF56}"/>
              </a:ext>
            </a:extLst>
          </p:cNvPr>
          <p:cNvSpPr>
            <a:spLocks noGrp="1"/>
          </p:cNvSpPr>
          <p:nvPr>
            <p:ph type="ctrTitle"/>
          </p:nvPr>
        </p:nvSpPr>
        <p:spPr>
          <a:xfrm>
            <a:off x="0" y="3319778"/>
            <a:ext cx="9144000" cy="1240583"/>
          </a:xfrm>
        </p:spPr>
        <p:txBody>
          <a:bodyPr/>
          <a:lstStyle/>
          <a:p>
            <a:pPr algn="ctr"/>
            <a:r>
              <a:rPr lang="en-US" sz="2600" dirty="0"/>
              <a:t>Activation Task List Statuses</a:t>
            </a:r>
            <a:endParaRPr lang="LID4096" sz="2600" dirty="0"/>
          </a:p>
        </p:txBody>
      </p:sp>
    </p:spTree>
    <p:extLst>
      <p:ext uri="{BB962C8B-B14F-4D97-AF65-F5344CB8AC3E}">
        <p14:creationId xmlns:p14="http://schemas.microsoft.com/office/powerpoint/2010/main" val="400715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F8AE-7BBE-3D71-6D3A-359A4F0F9D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B55AEA2-434D-499F-5365-9C2F45A37A22}"/>
              </a:ext>
            </a:extLst>
          </p:cNvPr>
          <p:cNvPicPr>
            <a:picLocks noChangeAspect="1"/>
          </p:cNvPicPr>
          <p:nvPr/>
        </p:nvPicPr>
        <p:blipFill>
          <a:blip r:embed="rId2"/>
          <a:stretch>
            <a:fillRect/>
          </a:stretch>
        </p:blipFill>
        <p:spPr>
          <a:xfrm>
            <a:off x="0" y="1309987"/>
            <a:ext cx="9144000" cy="2523526"/>
          </a:xfrm>
          <a:prstGeom prst="rect">
            <a:avLst/>
          </a:prstGeom>
          <a:ln>
            <a:solidFill>
              <a:schemeClr val="accent1"/>
            </a:solidFill>
          </a:ln>
        </p:spPr>
      </p:pic>
      <p:sp>
        <p:nvSpPr>
          <p:cNvPr id="3" name="Title 2">
            <a:extLst>
              <a:ext uri="{FF2B5EF4-FFF2-40B4-BE49-F238E27FC236}">
                <a16:creationId xmlns:a16="http://schemas.microsoft.com/office/drawing/2014/main" id="{75080936-B818-75BC-5FE9-F1E40FDFCB31}"/>
              </a:ext>
            </a:extLst>
          </p:cNvPr>
          <p:cNvSpPr>
            <a:spLocks noGrp="1"/>
          </p:cNvSpPr>
          <p:nvPr>
            <p:ph type="title"/>
          </p:nvPr>
        </p:nvSpPr>
        <p:spPr/>
        <p:txBody>
          <a:bodyPr>
            <a:normAutofit/>
          </a:bodyPr>
          <a:lstStyle/>
          <a:p>
            <a:r>
              <a:rPr lang="en-US" dirty="0"/>
              <a:t>Activation Task List Statuses</a:t>
            </a:r>
          </a:p>
        </p:txBody>
      </p:sp>
      <p:sp>
        <p:nvSpPr>
          <p:cNvPr id="10" name="Content Placeholder 7">
            <a:extLst>
              <a:ext uri="{FF2B5EF4-FFF2-40B4-BE49-F238E27FC236}">
                <a16:creationId xmlns:a16="http://schemas.microsoft.com/office/drawing/2014/main" id="{567CA260-7A6D-488B-07FD-5B2FACF244A4}"/>
              </a:ext>
            </a:extLst>
          </p:cNvPr>
          <p:cNvSpPr>
            <a:spLocks noGrp="1"/>
          </p:cNvSpPr>
          <p:nvPr>
            <p:ph idx="1"/>
          </p:nvPr>
        </p:nvSpPr>
        <p:spPr>
          <a:xfrm>
            <a:off x="414044" y="752606"/>
            <a:ext cx="8282085" cy="576064"/>
          </a:xfrm>
        </p:spPr>
        <p:txBody>
          <a:bodyPr vert="horz" lIns="91440" tIns="45720" rIns="91440" bIns="45720" rtlCol="0">
            <a:noAutofit/>
          </a:bodyPr>
          <a:lstStyle/>
          <a:p>
            <a:r>
              <a:rPr lang="en-US" sz="1800" dirty="0"/>
              <a:t>It is possible to edit an electronic resource activation task and change the status</a:t>
            </a:r>
          </a:p>
          <a:p>
            <a:endParaRPr lang="en-US" sz="1800" dirty="0"/>
          </a:p>
          <a:p>
            <a:endParaRPr lang="en-US" sz="1200" dirty="0"/>
          </a:p>
        </p:txBody>
      </p:sp>
      <p:sp>
        <p:nvSpPr>
          <p:cNvPr id="5" name="Rectangle 4">
            <a:extLst>
              <a:ext uri="{FF2B5EF4-FFF2-40B4-BE49-F238E27FC236}">
                <a16:creationId xmlns:a16="http://schemas.microsoft.com/office/drawing/2014/main" id="{4C09BB73-E253-1908-48B2-AFDC506B9EC7}"/>
              </a:ext>
            </a:extLst>
          </p:cNvPr>
          <p:cNvSpPr/>
          <p:nvPr/>
        </p:nvSpPr>
        <p:spPr>
          <a:xfrm>
            <a:off x="7715860" y="1522818"/>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8DC46B9-E550-E1B4-8582-7CB7D28A6B75}"/>
              </a:ext>
            </a:extLst>
          </p:cNvPr>
          <p:cNvSpPr/>
          <p:nvPr/>
        </p:nvSpPr>
        <p:spPr>
          <a:xfrm>
            <a:off x="8604448" y="3075806"/>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2390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0671E-0ABF-9882-797E-04F56A8D9CB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1A0B05B-51F9-DE56-926B-89C5C7603093}"/>
              </a:ext>
            </a:extLst>
          </p:cNvPr>
          <p:cNvPicPr>
            <a:picLocks noChangeAspect="1"/>
          </p:cNvPicPr>
          <p:nvPr/>
        </p:nvPicPr>
        <p:blipFill>
          <a:blip r:embed="rId2"/>
          <a:stretch>
            <a:fillRect/>
          </a:stretch>
        </p:blipFill>
        <p:spPr>
          <a:xfrm>
            <a:off x="0" y="1300296"/>
            <a:ext cx="9144000" cy="3215670"/>
          </a:xfrm>
          <a:prstGeom prst="rect">
            <a:avLst/>
          </a:prstGeom>
          <a:ln>
            <a:solidFill>
              <a:schemeClr val="accent1"/>
            </a:solidFill>
          </a:ln>
        </p:spPr>
      </p:pic>
      <p:sp>
        <p:nvSpPr>
          <p:cNvPr id="3" name="Title 2">
            <a:extLst>
              <a:ext uri="{FF2B5EF4-FFF2-40B4-BE49-F238E27FC236}">
                <a16:creationId xmlns:a16="http://schemas.microsoft.com/office/drawing/2014/main" id="{2C85AE0A-3796-0F7B-9F00-07C427A809EC}"/>
              </a:ext>
            </a:extLst>
          </p:cNvPr>
          <p:cNvSpPr>
            <a:spLocks noGrp="1"/>
          </p:cNvSpPr>
          <p:nvPr>
            <p:ph type="title"/>
          </p:nvPr>
        </p:nvSpPr>
        <p:spPr/>
        <p:txBody>
          <a:bodyPr>
            <a:normAutofit/>
          </a:bodyPr>
          <a:lstStyle/>
          <a:p>
            <a:r>
              <a:rPr lang="en-US" dirty="0"/>
              <a:t>Activation Task List Statuses</a:t>
            </a:r>
          </a:p>
        </p:txBody>
      </p:sp>
      <p:sp>
        <p:nvSpPr>
          <p:cNvPr id="10" name="Content Placeholder 7">
            <a:extLst>
              <a:ext uri="{FF2B5EF4-FFF2-40B4-BE49-F238E27FC236}">
                <a16:creationId xmlns:a16="http://schemas.microsoft.com/office/drawing/2014/main" id="{C020C58D-E5A5-21B9-3C9A-42AE9C6D5690}"/>
              </a:ext>
            </a:extLst>
          </p:cNvPr>
          <p:cNvSpPr>
            <a:spLocks noGrp="1"/>
          </p:cNvSpPr>
          <p:nvPr>
            <p:ph idx="1"/>
          </p:nvPr>
        </p:nvSpPr>
        <p:spPr>
          <a:xfrm>
            <a:off x="414044" y="752606"/>
            <a:ext cx="8282085" cy="576064"/>
          </a:xfrm>
        </p:spPr>
        <p:txBody>
          <a:bodyPr vert="horz" lIns="91440" tIns="45720" rIns="91440" bIns="45720" rtlCol="0">
            <a:noAutofit/>
          </a:bodyPr>
          <a:lstStyle/>
          <a:p>
            <a:r>
              <a:rPr lang="en-US" sz="1800" dirty="0"/>
              <a:t>It is possible to edit an electronic resource activation task and change the status</a:t>
            </a:r>
          </a:p>
          <a:p>
            <a:endParaRPr lang="en-US" sz="1800" dirty="0"/>
          </a:p>
          <a:p>
            <a:endParaRPr lang="en-US" sz="1200" dirty="0"/>
          </a:p>
        </p:txBody>
      </p:sp>
      <p:sp>
        <p:nvSpPr>
          <p:cNvPr id="5" name="Rectangle 4">
            <a:extLst>
              <a:ext uri="{FF2B5EF4-FFF2-40B4-BE49-F238E27FC236}">
                <a16:creationId xmlns:a16="http://schemas.microsoft.com/office/drawing/2014/main" id="{CD5CF168-4DCC-6F76-BB87-6F1355AA12CF}"/>
              </a:ext>
            </a:extLst>
          </p:cNvPr>
          <p:cNvSpPr/>
          <p:nvPr/>
        </p:nvSpPr>
        <p:spPr>
          <a:xfrm>
            <a:off x="906288" y="2706294"/>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8DEFCB9-A781-D6BD-D498-A2862762C12F}"/>
              </a:ext>
            </a:extLst>
          </p:cNvPr>
          <p:cNvSpPr/>
          <p:nvPr/>
        </p:nvSpPr>
        <p:spPr>
          <a:xfrm>
            <a:off x="1262678" y="2908130"/>
            <a:ext cx="1437114" cy="1482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9226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B526-25FF-C2FF-4FE0-3EC575577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F2A82-A944-7E6F-49A3-D02740C942F6}"/>
              </a:ext>
            </a:extLst>
          </p:cNvPr>
          <p:cNvSpPr>
            <a:spLocks noGrp="1"/>
          </p:cNvSpPr>
          <p:nvPr>
            <p:ph type="title"/>
          </p:nvPr>
        </p:nvSpPr>
        <p:spPr/>
        <p:txBody>
          <a:bodyPr>
            <a:normAutofit/>
          </a:bodyPr>
          <a:lstStyle/>
          <a:p>
            <a:r>
              <a:rPr lang="en-US" dirty="0"/>
              <a:t>Activation Task List Statuses</a:t>
            </a:r>
          </a:p>
        </p:txBody>
      </p:sp>
      <p:sp>
        <p:nvSpPr>
          <p:cNvPr id="10" name="Content Placeholder 7">
            <a:extLst>
              <a:ext uri="{FF2B5EF4-FFF2-40B4-BE49-F238E27FC236}">
                <a16:creationId xmlns:a16="http://schemas.microsoft.com/office/drawing/2014/main" id="{0A5D1B73-6FB1-E645-7843-7198B0A8DCB3}"/>
              </a:ext>
            </a:extLst>
          </p:cNvPr>
          <p:cNvSpPr>
            <a:spLocks noGrp="1"/>
          </p:cNvSpPr>
          <p:nvPr>
            <p:ph idx="1"/>
          </p:nvPr>
        </p:nvSpPr>
        <p:spPr>
          <a:xfrm>
            <a:off x="414044" y="752606"/>
            <a:ext cx="8282085" cy="450992"/>
          </a:xfrm>
        </p:spPr>
        <p:txBody>
          <a:bodyPr vert="horz" lIns="91440" tIns="45720" rIns="91440" bIns="45720" rtlCol="0">
            <a:noAutofit/>
          </a:bodyPr>
          <a:lstStyle/>
          <a:p>
            <a:r>
              <a:rPr lang="en-US" sz="1800" dirty="0"/>
              <a:t>The tasks can then be filtered by a specific status</a:t>
            </a:r>
          </a:p>
        </p:txBody>
      </p:sp>
      <p:pic>
        <p:nvPicPr>
          <p:cNvPr id="4" name="Picture 3">
            <a:extLst>
              <a:ext uri="{FF2B5EF4-FFF2-40B4-BE49-F238E27FC236}">
                <a16:creationId xmlns:a16="http://schemas.microsoft.com/office/drawing/2014/main" id="{618EDD80-C9FA-1CF9-E6AD-4A9FC397B067}"/>
              </a:ext>
            </a:extLst>
          </p:cNvPr>
          <p:cNvPicPr>
            <a:picLocks noChangeAspect="1"/>
          </p:cNvPicPr>
          <p:nvPr/>
        </p:nvPicPr>
        <p:blipFill>
          <a:blip r:embed="rId2"/>
          <a:stretch>
            <a:fillRect/>
          </a:stretch>
        </p:blipFill>
        <p:spPr>
          <a:xfrm>
            <a:off x="0" y="1265530"/>
            <a:ext cx="9144000" cy="3178428"/>
          </a:xfrm>
          <a:prstGeom prst="rect">
            <a:avLst/>
          </a:prstGeom>
          <a:ln>
            <a:solidFill>
              <a:schemeClr val="accent1"/>
            </a:solidFill>
          </a:ln>
        </p:spPr>
      </p:pic>
      <p:sp>
        <p:nvSpPr>
          <p:cNvPr id="5" name="Rectangle 4">
            <a:extLst>
              <a:ext uri="{FF2B5EF4-FFF2-40B4-BE49-F238E27FC236}">
                <a16:creationId xmlns:a16="http://schemas.microsoft.com/office/drawing/2014/main" id="{D1C87742-D8AC-0AD7-C4D0-7AC4FB9E13E5}"/>
              </a:ext>
            </a:extLst>
          </p:cNvPr>
          <p:cNvSpPr/>
          <p:nvPr/>
        </p:nvSpPr>
        <p:spPr>
          <a:xfrm>
            <a:off x="395536" y="228371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0930CCB-8C85-62C6-7A74-9C71C151CAE5}"/>
              </a:ext>
            </a:extLst>
          </p:cNvPr>
          <p:cNvSpPr/>
          <p:nvPr/>
        </p:nvSpPr>
        <p:spPr>
          <a:xfrm>
            <a:off x="3419872" y="2571750"/>
            <a:ext cx="792088"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598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B107-7FF1-B9AF-3476-719834B3E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4EF77E-4A87-30DB-F1F0-14F4A8E2E71D}"/>
              </a:ext>
            </a:extLst>
          </p:cNvPr>
          <p:cNvSpPr>
            <a:spLocks noGrp="1"/>
          </p:cNvSpPr>
          <p:nvPr>
            <p:ph type="title"/>
          </p:nvPr>
        </p:nvSpPr>
        <p:spPr/>
        <p:txBody>
          <a:bodyPr>
            <a:normAutofit/>
          </a:bodyPr>
          <a:lstStyle/>
          <a:p>
            <a:r>
              <a:rPr lang="en-US" dirty="0"/>
              <a:t>Activation Task List Statuses</a:t>
            </a:r>
          </a:p>
        </p:txBody>
      </p:sp>
      <p:sp>
        <p:nvSpPr>
          <p:cNvPr id="10" name="Content Placeholder 7">
            <a:extLst>
              <a:ext uri="{FF2B5EF4-FFF2-40B4-BE49-F238E27FC236}">
                <a16:creationId xmlns:a16="http://schemas.microsoft.com/office/drawing/2014/main" id="{7962D87A-6AD4-A4CB-FB83-E3334ADDF1E0}"/>
              </a:ext>
            </a:extLst>
          </p:cNvPr>
          <p:cNvSpPr>
            <a:spLocks noGrp="1"/>
          </p:cNvSpPr>
          <p:nvPr>
            <p:ph idx="1"/>
          </p:nvPr>
        </p:nvSpPr>
        <p:spPr>
          <a:xfrm>
            <a:off x="414044" y="752606"/>
            <a:ext cx="8282085" cy="4051392"/>
          </a:xfrm>
        </p:spPr>
        <p:txBody>
          <a:bodyPr vert="horz" lIns="91440" tIns="45720" rIns="91440" bIns="45720" rtlCol="0">
            <a:noAutofit/>
          </a:bodyPr>
          <a:lstStyle/>
          <a:p>
            <a:r>
              <a:rPr lang="en-US" sz="1800" dirty="0"/>
              <a:t>There are three default “out of the box” statuses for Electronic Resource Activation tasks supplied with Alma”</a:t>
            </a:r>
          </a:p>
          <a:p>
            <a:pPr marL="800100" lvl="1" indent="-342900">
              <a:buFont typeface="+mj-lt"/>
              <a:buAutoNum type="arabicPeriod"/>
            </a:pPr>
            <a:r>
              <a:rPr lang="en-US" sz="1800" dirty="0"/>
              <a:t>Access Confirmed</a:t>
            </a:r>
          </a:p>
          <a:p>
            <a:pPr marL="800100" lvl="1" indent="-342900">
              <a:buFont typeface="+mj-lt"/>
              <a:buAutoNum type="arabicPeriod"/>
            </a:pPr>
            <a:r>
              <a:rPr lang="en-US" sz="1800" dirty="0"/>
              <a:t>Check Access</a:t>
            </a:r>
          </a:p>
          <a:p>
            <a:pPr marL="800100" lvl="1" indent="-342900">
              <a:buFont typeface="+mj-lt"/>
              <a:buAutoNum type="arabicPeriod"/>
            </a:pPr>
            <a:r>
              <a:rPr lang="en-US" sz="1800" dirty="0"/>
              <a:t>Not Yet Online</a:t>
            </a:r>
          </a:p>
        </p:txBody>
      </p:sp>
    </p:spTree>
    <p:extLst>
      <p:ext uri="{BB962C8B-B14F-4D97-AF65-F5344CB8AC3E}">
        <p14:creationId xmlns:p14="http://schemas.microsoft.com/office/powerpoint/2010/main" val="2450771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FC73D-BC69-B601-22E9-0B3B029C63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E8AEAE-D95F-7C4C-D243-4AD9E9589C15}"/>
              </a:ext>
            </a:extLst>
          </p:cNvPr>
          <p:cNvSpPr>
            <a:spLocks noGrp="1"/>
          </p:cNvSpPr>
          <p:nvPr>
            <p:ph type="title"/>
          </p:nvPr>
        </p:nvSpPr>
        <p:spPr/>
        <p:txBody>
          <a:bodyPr>
            <a:normAutofit/>
          </a:bodyPr>
          <a:lstStyle/>
          <a:p>
            <a:r>
              <a:rPr lang="en-US" dirty="0"/>
              <a:t>Activation Task List Statuses</a:t>
            </a:r>
          </a:p>
        </p:txBody>
      </p:sp>
      <p:sp>
        <p:nvSpPr>
          <p:cNvPr id="10" name="Content Placeholder 7">
            <a:extLst>
              <a:ext uri="{FF2B5EF4-FFF2-40B4-BE49-F238E27FC236}">
                <a16:creationId xmlns:a16="http://schemas.microsoft.com/office/drawing/2014/main" id="{0B80700D-E5AF-60F0-38F0-D612583981FD}"/>
              </a:ext>
            </a:extLst>
          </p:cNvPr>
          <p:cNvSpPr>
            <a:spLocks noGrp="1"/>
          </p:cNvSpPr>
          <p:nvPr>
            <p:ph idx="1"/>
          </p:nvPr>
        </p:nvSpPr>
        <p:spPr>
          <a:xfrm>
            <a:off x="414044" y="752606"/>
            <a:ext cx="8282085" cy="739024"/>
          </a:xfrm>
        </p:spPr>
        <p:txBody>
          <a:bodyPr vert="horz" lIns="91440" tIns="45720" rIns="91440" bIns="45720" rtlCol="0">
            <a:noAutofit/>
          </a:bodyPr>
          <a:lstStyle/>
          <a:p>
            <a:r>
              <a:rPr lang="en-US" sz="1800" dirty="0"/>
              <a:t>The statuses can be edited, allowing new statuses to be added, via “Configuration &gt; Resources &gt; General &gt; E-Task Statuses”.  Here is the default table:</a:t>
            </a:r>
          </a:p>
        </p:txBody>
      </p:sp>
      <p:pic>
        <p:nvPicPr>
          <p:cNvPr id="4" name="Picture 3">
            <a:extLst>
              <a:ext uri="{FF2B5EF4-FFF2-40B4-BE49-F238E27FC236}">
                <a16:creationId xmlns:a16="http://schemas.microsoft.com/office/drawing/2014/main" id="{D350323F-0B72-E1EB-8691-4853FBD1ED90}"/>
              </a:ext>
            </a:extLst>
          </p:cNvPr>
          <p:cNvPicPr>
            <a:picLocks noChangeAspect="1"/>
          </p:cNvPicPr>
          <p:nvPr/>
        </p:nvPicPr>
        <p:blipFill>
          <a:blip r:embed="rId2"/>
          <a:stretch>
            <a:fillRect/>
          </a:stretch>
        </p:blipFill>
        <p:spPr>
          <a:xfrm>
            <a:off x="0" y="1757300"/>
            <a:ext cx="9144000" cy="2398626"/>
          </a:xfrm>
          <a:prstGeom prst="rect">
            <a:avLst/>
          </a:prstGeom>
          <a:ln>
            <a:solidFill>
              <a:schemeClr val="accent1"/>
            </a:solidFill>
          </a:ln>
        </p:spPr>
      </p:pic>
      <p:sp>
        <p:nvSpPr>
          <p:cNvPr id="5" name="TextBox 4">
            <a:extLst>
              <a:ext uri="{FF2B5EF4-FFF2-40B4-BE49-F238E27FC236}">
                <a16:creationId xmlns:a16="http://schemas.microsoft.com/office/drawing/2014/main" id="{87B60589-9860-0A92-32DC-F3F280384376}"/>
              </a:ext>
            </a:extLst>
          </p:cNvPr>
          <p:cNvSpPr txBox="1"/>
          <p:nvPr/>
        </p:nvSpPr>
        <p:spPr>
          <a:xfrm>
            <a:off x="5436096" y="1851670"/>
            <a:ext cx="1512168" cy="523220"/>
          </a:xfrm>
          <a:prstGeom prst="rect">
            <a:avLst/>
          </a:prstGeom>
          <a:solidFill>
            <a:srgbClr val="FFFF00"/>
          </a:solidFill>
          <a:ln>
            <a:solidFill>
              <a:schemeClr val="accent1"/>
            </a:solidFill>
          </a:ln>
        </p:spPr>
        <p:txBody>
          <a:bodyPr wrap="square" rtlCol="0">
            <a:spAutoFit/>
          </a:bodyPr>
          <a:lstStyle/>
          <a:p>
            <a:r>
              <a:rPr lang="en-US" sz="1400" dirty="0"/>
              <a:t>New statuses can be added here</a:t>
            </a:r>
          </a:p>
        </p:txBody>
      </p:sp>
      <p:cxnSp>
        <p:nvCxnSpPr>
          <p:cNvPr id="7" name="Straight Arrow Connector 6">
            <a:extLst>
              <a:ext uri="{FF2B5EF4-FFF2-40B4-BE49-F238E27FC236}">
                <a16:creationId xmlns:a16="http://schemas.microsoft.com/office/drawing/2014/main" id="{2FF85F89-62B5-0892-EFD1-E75C2569521E}"/>
              </a:ext>
            </a:extLst>
          </p:cNvPr>
          <p:cNvCxnSpPr/>
          <p:nvPr/>
        </p:nvCxnSpPr>
        <p:spPr>
          <a:xfrm>
            <a:off x="6948264" y="2067694"/>
            <a:ext cx="792088"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454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733A-91C9-837C-A5CE-AA901CDC128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BD87EAA-EC63-EA96-E163-D8D133D6C8D5}"/>
              </a:ext>
            </a:extLst>
          </p:cNvPr>
          <p:cNvPicPr>
            <a:picLocks noChangeAspect="1"/>
          </p:cNvPicPr>
          <p:nvPr/>
        </p:nvPicPr>
        <p:blipFill>
          <a:blip r:embed="rId2"/>
          <a:stretch>
            <a:fillRect/>
          </a:stretch>
        </p:blipFill>
        <p:spPr>
          <a:xfrm>
            <a:off x="0" y="969162"/>
            <a:ext cx="9144000" cy="3205175"/>
          </a:xfrm>
          <a:prstGeom prst="rect">
            <a:avLst/>
          </a:prstGeom>
          <a:ln>
            <a:solidFill>
              <a:schemeClr val="accent1"/>
            </a:solidFill>
          </a:ln>
        </p:spPr>
      </p:pic>
      <p:sp>
        <p:nvSpPr>
          <p:cNvPr id="3" name="Title 2">
            <a:extLst>
              <a:ext uri="{FF2B5EF4-FFF2-40B4-BE49-F238E27FC236}">
                <a16:creationId xmlns:a16="http://schemas.microsoft.com/office/drawing/2014/main" id="{950FDEB9-CA49-9B64-66F8-225FE4B0A7F4}"/>
              </a:ext>
            </a:extLst>
          </p:cNvPr>
          <p:cNvSpPr>
            <a:spLocks noGrp="1"/>
          </p:cNvSpPr>
          <p:nvPr>
            <p:ph type="title"/>
          </p:nvPr>
        </p:nvSpPr>
        <p:spPr/>
        <p:txBody>
          <a:bodyPr>
            <a:normAutofit/>
          </a:bodyPr>
          <a:lstStyle/>
          <a:p>
            <a:r>
              <a:rPr lang="en-US" dirty="0"/>
              <a:t>Activation Task List Statuses</a:t>
            </a:r>
          </a:p>
        </p:txBody>
      </p:sp>
      <p:sp>
        <p:nvSpPr>
          <p:cNvPr id="5" name="TextBox 4">
            <a:extLst>
              <a:ext uri="{FF2B5EF4-FFF2-40B4-BE49-F238E27FC236}">
                <a16:creationId xmlns:a16="http://schemas.microsoft.com/office/drawing/2014/main" id="{FB639F43-B9CF-59D1-6332-4B5665AFC748}"/>
              </a:ext>
            </a:extLst>
          </p:cNvPr>
          <p:cNvSpPr txBox="1"/>
          <p:nvPr/>
        </p:nvSpPr>
        <p:spPr>
          <a:xfrm>
            <a:off x="3851920" y="1211232"/>
            <a:ext cx="1800200" cy="523220"/>
          </a:xfrm>
          <a:prstGeom prst="rect">
            <a:avLst/>
          </a:prstGeom>
          <a:solidFill>
            <a:srgbClr val="FFFF00"/>
          </a:solidFill>
          <a:ln>
            <a:solidFill>
              <a:schemeClr val="accent1"/>
            </a:solidFill>
          </a:ln>
        </p:spPr>
        <p:txBody>
          <a:bodyPr wrap="square" rtlCol="0">
            <a:spAutoFit/>
          </a:bodyPr>
          <a:lstStyle/>
          <a:p>
            <a:r>
              <a:rPr lang="en-US" sz="1400" dirty="0"/>
              <a:t>These are the three default statuses</a:t>
            </a:r>
          </a:p>
        </p:txBody>
      </p:sp>
      <p:cxnSp>
        <p:nvCxnSpPr>
          <p:cNvPr id="7" name="Straight Arrow Connector 6">
            <a:extLst>
              <a:ext uri="{FF2B5EF4-FFF2-40B4-BE49-F238E27FC236}">
                <a16:creationId xmlns:a16="http://schemas.microsoft.com/office/drawing/2014/main" id="{74C143DB-DF7B-FFF9-A8AF-43526D2290FF}"/>
              </a:ext>
            </a:extLst>
          </p:cNvPr>
          <p:cNvCxnSpPr>
            <a:cxnSpLocks/>
          </p:cNvCxnSpPr>
          <p:nvPr/>
        </p:nvCxnSpPr>
        <p:spPr>
          <a:xfrm flipH="1">
            <a:off x="3923928" y="1745011"/>
            <a:ext cx="648072" cy="682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7D18818-F950-5D1E-70FE-DC403221260B}"/>
              </a:ext>
            </a:extLst>
          </p:cNvPr>
          <p:cNvSpPr/>
          <p:nvPr/>
        </p:nvSpPr>
        <p:spPr>
          <a:xfrm>
            <a:off x="179512" y="2499742"/>
            <a:ext cx="5904656" cy="757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C943AE2-251C-1DEC-F64E-84ABD5EEE91E}"/>
              </a:ext>
            </a:extLst>
          </p:cNvPr>
          <p:cNvSpPr txBox="1"/>
          <p:nvPr/>
        </p:nvSpPr>
        <p:spPr>
          <a:xfrm>
            <a:off x="4355976" y="4416407"/>
            <a:ext cx="1944216" cy="523220"/>
          </a:xfrm>
          <a:prstGeom prst="rect">
            <a:avLst/>
          </a:prstGeom>
          <a:solidFill>
            <a:srgbClr val="FFFF00"/>
          </a:solidFill>
          <a:ln>
            <a:solidFill>
              <a:schemeClr val="accent1"/>
            </a:solidFill>
          </a:ln>
        </p:spPr>
        <p:txBody>
          <a:bodyPr wrap="square" rtlCol="0">
            <a:spAutoFit/>
          </a:bodyPr>
          <a:lstStyle/>
          <a:p>
            <a:r>
              <a:rPr lang="en-US" sz="1400" dirty="0"/>
              <a:t>These are statuses added by the institution</a:t>
            </a:r>
          </a:p>
        </p:txBody>
      </p:sp>
      <p:cxnSp>
        <p:nvCxnSpPr>
          <p:cNvPr id="14" name="Straight Arrow Connector 13">
            <a:extLst>
              <a:ext uri="{FF2B5EF4-FFF2-40B4-BE49-F238E27FC236}">
                <a16:creationId xmlns:a16="http://schemas.microsoft.com/office/drawing/2014/main" id="{68C3FF8B-4F47-6FE4-5661-ED852EF41DBC}"/>
              </a:ext>
            </a:extLst>
          </p:cNvPr>
          <p:cNvCxnSpPr>
            <a:cxnSpLocks/>
          </p:cNvCxnSpPr>
          <p:nvPr/>
        </p:nvCxnSpPr>
        <p:spPr>
          <a:xfrm flipH="1" flipV="1">
            <a:off x="4247964" y="4168826"/>
            <a:ext cx="324036" cy="2475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F8FAE9E-EFF3-F5FE-D6D1-4E85B2A79927}"/>
              </a:ext>
            </a:extLst>
          </p:cNvPr>
          <p:cNvSpPr/>
          <p:nvPr/>
        </p:nvSpPr>
        <p:spPr>
          <a:xfrm>
            <a:off x="186208" y="3298813"/>
            <a:ext cx="5904656" cy="757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20880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BA32-C929-7456-1203-351CDFD930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DC58F1-6B90-2136-6DCE-CBFC8383CA42}"/>
              </a:ext>
            </a:extLst>
          </p:cNvPr>
          <p:cNvPicPr>
            <a:picLocks noChangeAspect="1"/>
          </p:cNvPicPr>
          <p:nvPr/>
        </p:nvPicPr>
        <p:blipFill>
          <a:blip r:embed="rId2"/>
          <a:stretch>
            <a:fillRect/>
          </a:stretch>
        </p:blipFill>
        <p:spPr>
          <a:xfrm>
            <a:off x="0" y="974122"/>
            <a:ext cx="9144000" cy="3195256"/>
          </a:xfrm>
          <a:prstGeom prst="rect">
            <a:avLst/>
          </a:prstGeom>
          <a:ln>
            <a:solidFill>
              <a:schemeClr val="accent1"/>
            </a:solidFill>
          </a:ln>
        </p:spPr>
      </p:pic>
      <p:sp>
        <p:nvSpPr>
          <p:cNvPr id="3" name="Title 2">
            <a:extLst>
              <a:ext uri="{FF2B5EF4-FFF2-40B4-BE49-F238E27FC236}">
                <a16:creationId xmlns:a16="http://schemas.microsoft.com/office/drawing/2014/main" id="{E44E713B-4463-CF7B-29E7-BBE7AE695D5C}"/>
              </a:ext>
            </a:extLst>
          </p:cNvPr>
          <p:cNvSpPr>
            <a:spLocks noGrp="1"/>
          </p:cNvSpPr>
          <p:nvPr>
            <p:ph type="title"/>
          </p:nvPr>
        </p:nvSpPr>
        <p:spPr/>
        <p:txBody>
          <a:bodyPr>
            <a:normAutofit/>
          </a:bodyPr>
          <a:lstStyle/>
          <a:p>
            <a:r>
              <a:rPr lang="en-US" dirty="0"/>
              <a:t>Activation Task List Statuses</a:t>
            </a:r>
          </a:p>
        </p:txBody>
      </p:sp>
      <p:sp>
        <p:nvSpPr>
          <p:cNvPr id="5" name="TextBox 4">
            <a:extLst>
              <a:ext uri="{FF2B5EF4-FFF2-40B4-BE49-F238E27FC236}">
                <a16:creationId xmlns:a16="http://schemas.microsoft.com/office/drawing/2014/main" id="{C4138672-25A3-5738-B81E-50A073DC4BDD}"/>
              </a:ext>
            </a:extLst>
          </p:cNvPr>
          <p:cNvSpPr txBox="1"/>
          <p:nvPr/>
        </p:nvSpPr>
        <p:spPr>
          <a:xfrm>
            <a:off x="2762977" y="1724608"/>
            <a:ext cx="1800200" cy="523220"/>
          </a:xfrm>
          <a:prstGeom prst="rect">
            <a:avLst/>
          </a:prstGeom>
          <a:solidFill>
            <a:srgbClr val="FFFF00"/>
          </a:solidFill>
          <a:ln>
            <a:solidFill>
              <a:schemeClr val="accent1"/>
            </a:solidFill>
          </a:ln>
        </p:spPr>
        <p:txBody>
          <a:bodyPr wrap="square" rtlCol="0">
            <a:spAutoFit/>
          </a:bodyPr>
          <a:lstStyle/>
          <a:p>
            <a:r>
              <a:rPr lang="en-US" sz="1400" dirty="0"/>
              <a:t>These are the three default statuses</a:t>
            </a:r>
          </a:p>
        </p:txBody>
      </p:sp>
      <p:cxnSp>
        <p:nvCxnSpPr>
          <p:cNvPr id="7" name="Straight Arrow Connector 6">
            <a:extLst>
              <a:ext uri="{FF2B5EF4-FFF2-40B4-BE49-F238E27FC236}">
                <a16:creationId xmlns:a16="http://schemas.microsoft.com/office/drawing/2014/main" id="{981EBDF6-68C4-D4EF-1085-2BA1DB720DC1}"/>
              </a:ext>
            </a:extLst>
          </p:cNvPr>
          <p:cNvCxnSpPr>
            <a:cxnSpLocks/>
          </p:cNvCxnSpPr>
          <p:nvPr/>
        </p:nvCxnSpPr>
        <p:spPr>
          <a:xfrm flipH="1">
            <a:off x="2834985" y="2258387"/>
            <a:ext cx="648072" cy="682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1CA3F70-8BEB-9EE8-03EA-6854C320709D}"/>
              </a:ext>
            </a:extLst>
          </p:cNvPr>
          <p:cNvSpPr/>
          <p:nvPr/>
        </p:nvSpPr>
        <p:spPr>
          <a:xfrm>
            <a:off x="1259632" y="2674762"/>
            <a:ext cx="1512168" cy="582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F5D46D9-4E11-AC13-196B-962F4124FFA8}"/>
              </a:ext>
            </a:extLst>
          </p:cNvPr>
          <p:cNvSpPr txBox="1"/>
          <p:nvPr/>
        </p:nvSpPr>
        <p:spPr>
          <a:xfrm>
            <a:off x="2987570" y="4028202"/>
            <a:ext cx="1944216" cy="523220"/>
          </a:xfrm>
          <a:prstGeom prst="rect">
            <a:avLst/>
          </a:prstGeom>
          <a:solidFill>
            <a:srgbClr val="FFFF00"/>
          </a:solidFill>
          <a:ln>
            <a:solidFill>
              <a:schemeClr val="accent1"/>
            </a:solidFill>
          </a:ln>
        </p:spPr>
        <p:txBody>
          <a:bodyPr wrap="square" rtlCol="0">
            <a:spAutoFit/>
          </a:bodyPr>
          <a:lstStyle/>
          <a:p>
            <a:r>
              <a:rPr lang="en-US" sz="1400" dirty="0"/>
              <a:t>These are statuses added by the institution</a:t>
            </a:r>
          </a:p>
        </p:txBody>
      </p:sp>
      <p:cxnSp>
        <p:nvCxnSpPr>
          <p:cNvPr id="14" name="Straight Arrow Connector 13">
            <a:extLst>
              <a:ext uri="{FF2B5EF4-FFF2-40B4-BE49-F238E27FC236}">
                <a16:creationId xmlns:a16="http://schemas.microsoft.com/office/drawing/2014/main" id="{181BED5A-AF60-3E59-C920-449DB1245734}"/>
              </a:ext>
            </a:extLst>
          </p:cNvPr>
          <p:cNvCxnSpPr>
            <a:cxnSpLocks/>
          </p:cNvCxnSpPr>
          <p:nvPr/>
        </p:nvCxnSpPr>
        <p:spPr>
          <a:xfrm flipH="1" flipV="1">
            <a:off x="2879558" y="3780621"/>
            <a:ext cx="324036" cy="2475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FD226CD-7125-986D-541B-BCAAFDA428C0}"/>
              </a:ext>
            </a:extLst>
          </p:cNvPr>
          <p:cNvSpPr/>
          <p:nvPr/>
        </p:nvSpPr>
        <p:spPr>
          <a:xfrm>
            <a:off x="1259632" y="3298813"/>
            <a:ext cx="1512168" cy="582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0185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E-Resource Activation Action Options</a:t>
            </a:r>
            <a:endParaRPr lang="LID4096" sz="2600" dirty="0"/>
          </a:p>
        </p:txBody>
      </p:sp>
    </p:spTree>
    <p:extLst>
      <p:ext uri="{BB962C8B-B14F-4D97-AF65-F5344CB8AC3E}">
        <p14:creationId xmlns:p14="http://schemas.microsoft.com/office/powerpoint/2010/main" val="194740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E-Resource Activation Action Options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vert="horz" lIns="91440" tIns="45720" rIns="91440" bIns="45720" rtlCol="0">
            <a:noAutofit/>
          </a:bodyPr>
          <a:lstStyle/>
          <a:p>
            <a:r>
              <a:rPr lang="en-US" sz="1800" dirty="0"/>
              <a:t>Various functions can be performed on Electronic resource Activation Tasks</a:t>
            </a:r>
            <a:endParaRPr lang="en-US" sz="1800" dirty="0">
              <a:highlight>
                <a:srgbClr val="00FFFF"/>
              </a:highlight>
            </a:endParaRPr>
          </a:p>
        </p:txBody>
      </p:sp>
      <p:pic>
        <p:nvPicPr>
          <p:cNvPr id="6" name="Picture 5">
            <a:extLst>
              <a:ext uri="{FF2B5EF4-FFF2-40B4-BE49-F238E27FC236}">
                <a16:creationId xmlns:a16="http://schemas.microsoft.com/office/drawing/2014/main" id="{491DF8AD-71C7-0108-835E-E31C5BCE6CC3}"/>
              </a:ext>
            </a:extLst>
          </p:cNvPr>
          <p:cNvPicPr>
            <a:picLocks noChangeAspect="1"/>
          </p:cNvPicPr>
          <p:nvPr/>
        </p:nvPicPr>
        <p:blipFill>
          <a:blip r:embed="rId2"/>
          <a:stretch>
            <a:fillRect/>
          </a:stretch>
        </p:blipFill>
        <p:spPr>
          <a:xfrm>
            <a:off x="756918" y="1203598"/>
            <a:ext cx="7596336" cy="3548289"/>
          </a:xfrm>
          <a:prstGeom prst="rect">
            <a:avLst/>
          </a:prstGeom>
          <a:ln>
            <a:solidFill>
              <a:schemeClr val="accent1"/>
            </a:solidFill>
          </a:ln>
        </p:spPr>
      </p:pic>
      <p:sp>
        <p:nvSpPr>
          <p:cNvPr id="7" name="Rectangle 6">
            <a:extLst>
              <a:ext uri="{FF2B5EF4-FFF2-40B4-BE49-F238E27FC236}">
                <a16:creationId xmlns:a16="http://schemas.microsoft.com/office/drawing/2014/main" id="{ECFDF4CC-C5B2-ECFD-BB10-8F81E9C95A11}"/>
              </a:ext>
            </a:extLst>
          </p:cNvPr>
          <p:cNvSpPr/>
          <p:nvPr/>
        </p:nvSpPr>
        <p:spPr>
          <a:xfrm>
            <a:off x="7308304" y="2715766"/>
            <a:ext cx="792088" cy="187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831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0B10-F16E-61F5-2E16-95CE3ACF54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DCD3AD-DA7A-8E2D-4C37-547A8E8E18C9}"/>
              </a:ext>
            </a:extLst>
          </p:cNvPr>
          <p:cNvSpPr>
            <a:spLocks noGrp="1"/>
          </p:cNvSpPr>
          <p:nvPr>
            <p:ph type="title"/>
          </p:nvPr>
        </p:nvSpPr>
        <p:spPr/>
        <p:txBody>
          <a:bodyPr>
            <a:normAutofit/>
          </a:bodyPr>
          <a:lstStyle/>
          <a:p>
            <a:r>
              <a:rPr lang="en-US" sz="2800" dirty="0"/>
              <a:t>The two live examples</a:t>
            </a:r>
            <a:endParaRPr lang="en-US" dirty="0"/>
          </a:p>
        </p:txBody>
      </p:sp>
      <p:sp>
        <p:nvSpPr>
          <p:cNvPr id="4" name="Content Placeholder 3">
            <a:extLst>
              <a:ext uri="{FF2B5EF4-FFF2-40B4-BE49-F238E27FC236}">
                <a16:creationId xmlns:a16="http://schemas.microsoft.com/office/drawing/2014/main" id="{220AE4A9-8A1A-CAC9-C513-D9FE6F337375}"/>
              </a:ext>
            </a:extLst>
          </p:cNvPr>
          <p:cNvSpPr>
            <a:spLocks noGrp="1"/>
          </p:cNvSpPr>
          <p:nvPr>
            <p:ph idx="1"/>
          </p:nvPr>
        </p:nvSpPr>
        <p:spPr/>
        <p:txBody>
          <a:bodyPr>
            <a:normAutofit/>
          </a:bodyPr>
          <a:lstStyle/>
          <a:p>
            <a:r>
              <a:rPr lang="en-US" sz="1800" dirty="0"/>
              <a:t>The </a:t>
            </a:r>
            <a:r>
              <a:rPr lang="en-US" sz="1800" b="1" dirty="0"/>
              <a:t>activation</a:t>
            </a:r>
            <a:r>
              <a:rPr lang="en-US" sz="1800" dirty="0"/>
              <a:t> of the resource makes the resource be available (appear) in discovery and is done by the staff user in Alma.</a:t>
            </a:r>
          </a:p>
          <a:p>
            <a:r>
              <a:rPr lang="en-US" sz="1800" dirty="0"/>
              <a:t>The </a:t>
            </a:r>
            <a:r>
              <a:rPr lang="en-US" sz="1800" b="1" dirty="0"/>
              <a:t>access</a:t>
            </a:r>
            <a:r>
              <a:rPr lang="en-US" sz="1800" dirty="0"/>
              <a:t> to the resource allows the institution to use (access) the resource and is done by the vendor.</a:t>
            </a:r>
          </a:p>
          <a:p>
            <a:r>
              <a:rPr lang="en-US" sz="1800" dirty="0"/>
              <a:t>For various internal institution flows, the institution may want to </a:t>
            </a:r>
          </a:p>
          <a:p>
            <a:pPr lvl="1"/>
            <a:r>
              <a:rPr lang="en-US" sz="1800" dirty="0"/>
              <a:t>Make the resource available (appear) in discovery even before it is accessible to the end user in discovery</a:t>
            </a:r>
          </a:p>
          <a:p>
            <a:pPr lvl="1"/>
            <a:r>
              <a:rPr lang="en-US" sz="1800" dirty="0"/>
              <a:t>Make the resource available (appear) in discovery only after testing the access and making sure it is accessible.</a:t>
            </a:r>
          </a:p>
          <a:p>
            <a:endParaRPr lang="en-US" sz="1800" dirty="0"/>
          </a:p>
          <a:p>
            <a:endParaRPr lang="en-GB" sz="1800" dirty="0"/>
          </a:p>
          <a:p>
            <a:pPr marL="457200" indent="-457200">
              <a:buFont typeface="+mj-lt"/>
              <a:buAutoNum type="arabicPeriod"/>
            </a:pPr>
            <a:endParaRPr lang="en-US" sz="1800" dirty="0"/>
          </a:p>
        </p:txBody>
      </p:sp>
    </p:spTree>
    <p:extLst>
      <p:ext uri="{BB962C8B-B14F-4D97-AF65-F5344CB8AC3E}">
        <p14:creationId xmlns:p14="http://schemas.microsoft.com/office/powerpoint/2010/main" val="22577621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E-Resource Activation Action Options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187296"/>
          </a:xfrm>
        </p:spPr>
        <p:txBody>
          <a:bodyPr vert="horz" lIns="91440" tIns="45720" rIns="91440" bIns="45720" rtlCol="0">
            <a:noAutofit/>
          </a:bodyPr>
          <a:lstStyle/>
          <a:p>
            <a:r>
              <a:rPr lang="en-US" sz="1800" dirty="0"/>
              <a:t>Rather than detailing here in the PowerPoint the various options for the Electronic resource Activation tasks the reader is referred to the table “E-Resource Activation Action Options” at </a:t>
            </a:r>
            <a:r>
              <a:rPr lang="en-US" sz="1800" dirty="0">
                <a:hlinkClick r:id="rId2"/>
              </a:rPr>
              <a:t>Activating Electronic Resources and the Activation Task List </a:t>
            </a:r>
            <a:endParaRPr lang="en-US" sz="1800" dirty="0"/>
          </a:p>
        </p:txBody>
      </p:sp>
    </p:spTree>
    <p:extLst>
      <p:ext uri="{BB962C8B-B14F-4D97-AF65-F5344CB8AC3E}">
        <p14:creationId xmlns:p14="http://schemas.microsoft.com/office/powerpoint/2010/main" val="2660638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8516</TotalTime>
  <Words>2710</Words>
  <Application>Microsoft Office PowerPoint</Application>
  <PresentationFormat>On-screen Show (16:9)</PresentationFormat>
  <Paragraphs>237</Paragraphs>
  <Slides>91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Calibri Light</vt:lpstr>
      <vt:lpstr>IGeLU_2016_16X9 (1)</vt:lpstr>
      <vt:lpstr>The Electronic Resource Activation Task List</vt:lpstr>
      <vt:lpstr>PowerPoint Presentation</vt:lpstr>
      <vt:lpstr>Introduction</vt:lpstr>
      <vt:lpstr>Introduction</vt:lpstr>
      <vt:lpstr>Introduction</vt:lpstr>
      <vt:lpstr>Introduction</vt:lpstr>
      <vt:lpstr>The two live examples</vt:lpstr>
      <vt:lpstr>The two live examples</vt:lpstr>
      <vt:lpstr>The two live examples</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1</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Live example # 2</vt:lpstr>
      <vt:lpstr>Manually creating an Electronic Resource Activation Task </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Manually creating an Electronic Resource Activation Task</vt:lpstr>
      <vt:lpstr>Assigned and Unassigned Electronic Resources</vt:lpstr>
      <vt:lpstr>Assigned and Unassigned Electronic Resources</vt:lpstr>
      <vt:lpstr>Assigned and Unassigned Electronic Resources</vt:lpstr>
      <vt:lpstr>Assigned and Unassigned Electronic Resources</vt:lpstr>
      <vt:lpstr>Assigned and Unassigned Electronic Resources</vt:lpstr>
      <vt:lpstr>Activation Task List Statuses</vt:lpstr>
      <vt:lpstr>Activation Task List Statuses</vt:lpstr>
      <vt:lpstr>Activation Task List Statuses</vt:lpstr>
      <vt:lpstr>Activation Task List Statuses</vt:lpstr>
      <vt:lpstr>Activation Task List Statuses</vt:lpstr>
      <vt:lpstr>Activation Task List Statuses</vt:lpstr>
      <vt:lpstr>Activation Task List Statuses</vt:lpstr>
      <vt:lpstr>Activation Task List Statuses</vt:lpstr>
      <vt:lpstr>E-Resource Activation Action Options</vt:lpstr>
      <vt:lpstr>E-Resource Activation Action Options</vt:lpstr>
      <vt:lpstr>E-Resource Activation Action Options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57</cp:revision>
  <dcterms:created xsi:type="dcterms:W3CDTF">2021-11-30T14:32:13Z</dcterms:created>
  <dcterms:modified xsi:type="dcterms:W3CDTF">2025-05-04T15:40:49Z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